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6564" y="764704"/>
            <a:ext cx="7772400" cy="2259682"/>
          </a:xfrm>
        </p:spPr>
        <p:txBody>
          <a:bodyPr>
            <a:noAutofit/>
          </a:bodyPr>
          <a:lstStyle/>
          <a:p>
            <a:pPr algn="ctr"/>
            <a:r>
              <a:rPr lang="vi-VN" sz="3600" b="1" dirty="0"/>
              <a:t>День </a:t>
            </a:r>
            <a:r>
              <a:rPr lang="vi-VN" sz="3600" b="1" dirty="0" smtClean="0"/>
              <a:t>слов'янської писемності </a:t>
            </a:r>
            <a:r>
              <a:rPr lang="uk-UA" sz="3600" dirty="0" smtClean="0"/>
              <a:t>й</a:t>
            </a:r>
            <a:r>
              <a:rPr lang="vi-VN" sz="3600" b="1" dirty="0" smtClean="0"/>
              <a:t> культури</a:t>
            </a:r>
            <a:r>
              <a:rPr lang="vi-VN" sz="2400" dirty="0"/>
              <a:t/>
            </a:r>
            <a:br>
              <a:rPr lang="vi-VN" sz="2400" dirty="0"/>
            </a:br>
            <a:endParaRPr lang="uk-UA" sz="2400" dirty="0"/>
          </a:p>
        </p:txBody>
      </p:sp>
      <p:pic>
        <p:nvPicPr>
          <p:cNvPr id="1027" name="Picture 3" descr="E:\Документы Ира\Кафедра\картинки\День слов.пис. і культ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36497"/>
            <a:ext cx="3888432" cy="381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6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2908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/>
              <a:t>Щорічно</a:t>
            </a:r>
            <a:r>
              <a:rPr lang="ru-RU" sz="2800" dirty="0"/>
              <a:t> </a:t>
            </a:r>
            <a:r>
              <a:rPr lang="ru-RU" sz="2800" b="1" dirty="0"/>
              <a:t>24 </a:t>
            </a:r>
            <a:r>
              <a:rPr lang="ru-RU" sz="2800" b="1" dirty="0" err="1"/>
              <a:t>травня</a:t>
            </a:r>
            <a:r>
              <a:rPr lang="ru-RU" sz="2800" b="1" dirty="0"/>
              <a:t> </a:t>
            </a:r>
            <a:r>
              <a:rPr lang="ru-RU" sz="2800" dirty="0"/>
              <a:t>у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слов’янських</a:t>
            </a:r>
            <a:r>
              <a:rPr lang="ru-RU" sz="2800" dirty="0"/>
              <a:t> </a:t>
            </a:r>
            <a:r>
              <a:rPr lang="ru-RU" sz="2800" dirty="0" err="1"/>
              <a:t>країнах</a:t>
            </a:r>
            <a:r>
              <a:rPr lang="ru-RU" sz="2800" dirty="0"/>
              <a:t> </a:t>
            </a:r>
            <a:r>
              <a:rPr lang="ru-RU" sz="2800" dirty="0" err="1"/>
              <a:t>урочисто</a:t>
            </a:r>
            <a:r>
              <a:rPr lang="ru-RU" sz="2800" dirty="0"/>
              <a:t> </a:t>
            </a:r>
            <a:r>
              <a:rPr lang="ru-RU" sz="2800" dirty="0" err="1"/>
              <a:t>прославляють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err="1" smtClean="0"/>
              <a:t>святих</a:t>
            </a:r>
            <a:r>
              <a:rPr lang="ru-RU" sz="2800" dirty="0" smtClean="0"/>
              <a:t> </a:t>
            </a:r>
            <a:r>
              <a:rPr lang="ru-RU" sz="2800" dirty="0" err="1"/>
              <a:t>Кирила</a:t>
            </a:r>
            <a:r>
              <a:rPr lang="ru-RU" sz="2800" dirty="0"/>
              <a:t> і </a:t>
            </a:r>
            <a:r>
              <a:rPr lang="ru-RU" sz="2800" dirty="0" err="1"/>
              <a:t>Мефодія</a:t>
            </a:r>
            <a:r>
              <a:rPr lang="ru-RU" sz="2800" dirty="0"/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творців</a:t>
            </a:r>
            <a:r>
              <a:rPr lang="ru-RU" sz="2800" dirty="0" smtClean="0"/>
              <a:t> </a:t>
            </a:r>
            <a:r>
              <a:rPr lang="ru-RU" sz="2800" dirty="0" err="1"/>
              <a:t>слов’янської</a:t>
            </a:r>
            <a:r>
              <a:rPr lang="ru-RU" sz="2800" dirty="0"/>
              <a:t> </a:t>
            </a:r>
            <a:r>
              <a:rPr lang="ru-RU" sz="2800" dirty="0" err="1" smtClean="0"/>
              <a:t>писемності</a:t>
            </a:r>
            <a:endParaRPr lang="uk-UA" sz="2800" dirty="0"/>
          </a:p>
        </p:txBody>
      </p:sp>
      <p:pic>
        <p:nvPicPr>
          <p:cNvPr id="3074" name="Picture 2" descr="http://ridna.ua/wp-content/uploads/wp-post-thumbnail/hB11y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51270"/>
            <a:ext cx="2520280" cy="177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1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err="1"/>
              <a:t>Брати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православними</a:t>
            </a:r>
            <a:r>
              <a:rPr lang="ru-RU" sz="2800" dirty="0"/>
              <a:t> </a:t>
            </a:r>
            <a:r>
              <a:rPr lang="ru-RU" sz="2800" dirty="0" err="1"/>
              <a:t>ченцями</a:t>
            </a:r>
            <a:r>
              <a:rPr lang="ru-RU" sz="2800" dirty="0"/>
              <a:t>, </a:t>
            </a:r>
            <a:r>
              <a:rPr lang="ru-RU" sz="2800" dirty="0" err="1"/>
              <a:t>слов’янську</a:t>
            </a:r>
            <a:r>
              <a:rPr lang="ru-RU" sz="2800" dirty="0"/>
              <a:t> </a:t>
            </a:r>
            <a:r>
              <a:rPr lang="ru-RU" sz="2800" dirty="0" err="1"/>
              <a:t>абетку</a:t>
            </a:r>
            <a:r>
              <a:rPr lang="ru-RU" sz="2800" dirty="0"/>
              <a:t> створили у </a:t>
            </a:r>
            <a:r>
              <a:rPr lang="ru-RU" sz="2800" dirty="0" err="1"/>
              <a:t>грецькому</a:t>
            </a:r>
            <a:r>
              <a:rPr lang="ru-RU" sz="2800" dirty="0"/>
              <a:t> </a:t>
            </a:r>
            <a:r>
              <a:rPr lang="ru-RU" sz="2800" dirty="0" err="1" smtClean="0"/>
              <a:t>монастирі</a:t>
            </a:r>
            <a:r>
              <a:rPr lang="ru-RU" sz="2800" dirty="0" smtClean="0"/>
              <a:t>. </a:t>
            </a:r>
          </a:p>
          <a:p>
            <a:pPr marL="0" indent="0" algn="ctr">
              <a:buNone/>
            </a:pPr>
            <a:r>
              <a:rPr lang="ru-RU" sz="2800" dirty="0" err="1" smtClean="0"/>
              <a:t>Слов’янська</a:t>
            </a:r>
            <a:r>
              <a:rPr lang="ru-RU" sz="2800" dirty="0" smtClean="0"/>
              <a:t> </a:t>
            </a:r>
            <a:r>
              <a:rPr lang="ru-RU" sz="2800" dirty="0" err="1"/>
              <a:t>писемність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створена в IX </a:t>
            </a:r>
            <a:r>
              <a:rPr lang="ru-RU" sz="2800" dirty="0" err="1"/>
              <a:t>столітті</a:t>
            </a:r>
            <a:r>
              <a:rPr lang="ru-RU" sz="2800" dirty="0"/>
              <a:t>, </a:t>
            </a:r>
            <a:r>
              <a:rPr lang="ru-RU" sz="2800" dirty="0" err="1"/>
              <a:t>близько</a:t>
            </a:r>
            <a:r>
              <a:rPr lang="ru-RU" sz="2800" dirty="0"/>
              <a:t> 862 року.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31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Документы Ира\Кафедра\картинки\фото різне\до пис.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4087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573016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Новий </a:t>
            </a:r>
            <a:r>
              <a:rPr lang="uk-UA" b="1" dirty="0"/>
              <a:t>алфавіт </a:t>
            </a:r>
            <a:r>
              <a:rPr lang="uk-UA" dirty="0"/>
              <a:t>отримав назву «</a:t>
            </a:r>
            <a:r>
              <a:rPr lang="uk-UA" b="1" dirty="0"/>
              <a:t>кирилиця</a:t>
            </a:r>
            <a:r>
              <a:rPr lang="uk-UA" dirty="0"/>
              <a:t>» на ім’я візантійця </a:t>
            </a:r>
            <a:r>
              <a:rPr lang="uk-UA" dirty="0" smtClean="0"/>
              <a:t>Костянтина (прийнявши чернецтво він </a:t>
            </a:r>
            <a:r>
              <a:rPr lang="uk-UA" dirty="0"/>
              <a:t>став </a:t>
            </a:r>
            <a:r>
              <a:rPr lang="uk-UA" b="1" dirty="0" smtClean="0"/>
              <a:t>Кирилом</a:t>
            </a:r>
            <a:r>
              <a:rPr lang="uk-UA" dirty="0" smtClean="0"/>
              <a:t>), </a:t>
            </a:r>
          </a:p>
          <a:p>
            <a:pPr marL="0" indent="0" algn="ctr">
              <a:buNone/>
            </a:pPr>
            <a:r>
              <a:rPr lang="uk-UA" dirty="0" smtClean="0"/>
              <a:t>а допомагав </a:t>
            </a:r>
            <a:r>
              <a:rPr lang="uk-UA" dirty="0"/>
              <a:t>йому </a:t>
            </a:r>
            <a:r>
              <a:rPr lang="uk-UA" dirty="0" smtClean="0"/>
              <a:t>старший </a:t>
            </a:r>
            <a:r>
              <a:rPr lang="uk-UA" dirty="0"/>
              <a:t>брат </a:t>
            </a:r>
            <a:r>
              <a:rPr lang="uk-UA" b="1" dirty="0" smtClean="0"/>
              <a:t>Мефодій</a:t>
            </a:r>
            <a:endParaRPr lang="uk-UA" b="1" dirty="0"/>
          </a:p>
        </p:txBody>
      </p:sp>
      <p:pic>
        <p:nvPicPr>
          <p:cNvPr id="2050" name="Picture 2" descr="День слов’янської писемності і культу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191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43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3777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/>
              <a:t>В </a:t>
            </a:r>
            <a:r>
              <a:rPr lang="ru-RU" sz="2800" dirty="0" err="1"/>
              <a:t>Україні</a:t>
            </a:r>
            <a:r>
              <a:rPr lang="ru-RU" sz="2800" dirty="0"/>
              <a:t> </a:t>
            </a:r>
            <a:endParaRPr lang="ru-RU" sz="2800" dirty="0" smtClean="0"/>
          </a:p>
          <a:p>
            <a:pPr marL="45720" indent="0" algn="ctr">
              <a:buNone/>
            </a:pPr>
            <a:r>
              <a:rPr lang="ru-RU" sz="2800" b="1" dirty="0" smtClean="0"/>
              <a:t>День </a:t>
            </a:r>
            <a:r>
              <a:rPr lang="ru-RU" sz="2800" b="1" dirty="0" err="1"/>
              <a:t>слов’янської</a:t>
            </a:r>
            <a:r>
              <a:rPr lang="ru-RU" sz="2800" b="1" dirty="0"/>
              <a:t> </a:t>
            </a:r>
            <a:r>
              <a:rPr lang="ru-RU" sz="2800" b="1" dirty="0" err="1"/>
              <a:t>писемності</a:t>
            </a:r>
            <a:r>
              <a:rPr lang="ru-RU" sz="2800" b="1" dirty="0"/>
              <a:t> й </a:t>
            </a:r>
            <a:r>
              <a:rPr lang="ru-RU" sz="2800" b="1" dirty="0" err="1"/>
              <a:t>культури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45720" indent="0" algn="ctr">
              <a:buNone/>
            </a:pPr>
            <a:r>
              <a:rPr lang="ru-RU" sz="2800" dirty="0" err="1" smtClean="0"/>
              <a:t>відповідно</a:t>
            </a:r>
            <a:r>
              <a:rPr lang="ru-RU" sz="2800" dirty="0" smtClean="0"/>
              <a:t> </a:t>
            </a:r>
            <a:r>
              <a:rPr lang="ru-RU" sz="2800" dirty="0"/>
              <a:t>до </a:t>
            </a:r>
            <a:r>
              <a:rPr lang="ru-RU" sz="2800" dirty="0" smtClean="0"/>
              <a:t>Указу </a:t>
            </a:r>
            <a:r>
              <a:rPr lang="ru-RU" sz="2800" dirty="0"/>
              <a:t>Президента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2004 року</a:t>
            </a:r>
          </a:p>
          <a:p>
            <a:pPr marL="45720" indent="0" algn="ctr">
              <a:buNone/>
            </a:pPr>
            <a:r>
              <a:rPr lang="ru-RU" sz="2800" dirty="0" err="1" smtClean="0"/>
              <a:t>відзначається</a:t>
            </a:r>
            <a:r>
              <a:rPr lang="ru-RU" sz="2800" dirty="0" smtClean="0"/>
              <a:t> </a:t>
            </a:r>
            <a:r>
              <a:rPr lang="ru-RU" sz="2800" dirty="0" err="1"/>
              <a:t>щорічно</a:t>
            </a:r>
            <a:r>
              <a:rPr lang="ru-RU" sz="2800" dirty="0"/>
              <a:t> </a:t>
            </a:r>
            <a:r>
              <a:rPr lang="ru-RU" sz="2800" b="1" dirty="0"/>
              <a:t>24 </a:t>
            </a:r>
            <a:r>
              <a:rPr lang="ru-RU" sz="2800" b="1" dirty="0" err="1" smtClean="0"/>
              <a:t>травня</a:t>
            </a:r>
            <a:endParaRPr lang="ru-RU" sz="2800" b="1" dirty="0" smtClean="0"/>
          </a:p>
          <a:p>
            <a:pPr marL="45720" indent="0" algn="ctr">
              <a:buNone/>
            </a:pPr>
            <a:r>
              <a:rPr lang="ru-RU" sz="2800" dirty="0" err="1" smtClean="0"/>
              <a:t>Вітаємо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колег</a:t>
            </a:r>
            <a:r>
              <a:rPr lang="ru-RU" sz="2800" dirty="0" smtClean="0"/>
              <a:t>!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4670515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87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День слов'янської писемності й культури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слов'янської писемності і культури </dc:title>
  <dc:creator>Іра</dc:creator>
  <cp:lastModifiedBy>Іра</cp:lastModifiedBy>
  <cp:revision>4</cp:revision>
  <dcterms:created xsi:type="dcterms:W3CDTF">2017-05-21T19:43:27Z</dcterms:created>
  <dcterms:modified xsi:type="dcterms:W3CDTF">2017-05-21T20:07:31Z</dcterms:modified>
</cp:coreProperties>
</file>