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65" r:id="rId3"/>
    <p:sldId id="261" r:id="rId4"/>
    <p:sldId id="262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1" d="100"/>
          <a:sy n="41" d="100"/>
        </p:scale>
        <p:origin x="-1860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2.gstatic.com/images?q=tbn:ANd9GcSz2cmsIoEefe3yOJLDtNx_OxV5Luh28-Y-fWmm84VbKlrOrY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88" y="1007706"/>
            <a:ext cx="690465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18185" y="2015411"/>
            <a:ext cx="2745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Арабський світ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738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011" y="1"/>
            <a:ext cx="4903789" cy="1078548"/>
          </a:xfrm>
        </p:spPr>
        <p:txBody>
          <a:bodyPr/>
          <a:lstStyle/>
          <a:p>
            <a:pPr algn="ctr"/>
            <a:r>
              <a:rPr lang="uk-UA" dirty="0" smtClean="0"/>
              <a:t>Знайомство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0" y="748349"/>
            <a:ext cx="10134600" cy="313785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Культура </a:t>
            </a:r>
            <a:r>
              <a:rPr lang="ru-RU" dirty="0" err="1"/>
              <a:t>арабського</a:t>
            </a:r>
            <a:r>
              <a:rPr lang="ru-RU" dirty="0"/>
              <a:t> </a:t>
            </a:r>
            <a:r>
              <a:rPr lang="ru-RU" dirty="0" err="1"/>
              <a:t>привітання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складну</a:t>
            </a:r>
            <a:r>
              <a:rPr lang="ru-RU" dirty="0"/>
              <a:t> </a:t>
            </a:r>
            <a:r>
              <a:rPr lang="ru-RU" dirty="0" err="1"/>
              <a:t>церемонію</a:t>
            </a:r>
            <a:r>
              <a:rPr lang="ru-RU" dirty="0"/>
              <a:t>. </a:t>
            </a:r>
            <a:r>
              <a:rPr lang="ru-RU" dirty="0" err="1"/>
              <a:t>Араби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 і </a:t>
            </a:r>
            <a:r>
              <a:rPr lang="ru-RU" dirty="0" err="1"/>
              <a:t>неодноразово</a:t>
            </a:r>
            <a:r>
              <a:rPr lang="ru-RU" dirty="0"/>
              <a:t> </a:t>
            </a:r>
            <a:r>
              <a:rPr lang="ru-RU" dirty="0" err="1"/>
              <a:t>розпитувати</a:t>
            </a:r>
            <a:r>
              <a:rPr lang="ru-RU" dirty="0"/>
              <a:t> про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справи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вони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непристойним</a:t>
            </a:r>
            <a:r>
              <a:rPr lang="ru-RU" dirty="0"/>
              <a:t>. </a:t>
            </a:r>
            <a:r>
              <a:rPr lang="ru-RU" dirty="0" err="1"/>
              <a:t>Бажано</a:t>
            </a:r>
            <a:r>
              <a:rPr lang="ru-RU" dirty="0"/>
              <a:t> </a:t>
            </a:r>
            <a:r>
              <a:rPr lang="ru-RU" dirty="0" err="1"/>
              <a:t>якомога</a:t>
            </a:r>
            <a:r>
              <a:rPr lang="ru-RU" dirty="0"/>
              <a:t> </a:t>
            </a:r>
            <a:r>
              <a:rPr lang="ru-RU" dirty="0" err="1"/>
              <a:t>лаконічніше</a:t>
            </a:r>
            <a:r>
              <a:rPr lang="ru-RU" dirty="0"/>
              <a:t> </a:t>
            </a:r>
            <a:r>
              <a:rPr lang="ru-RU" dirty="0" err="1" smtClean="0"/>
              <a:t>відповідати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для </a:t>
            </a:r>
            <a:r>
              <a:rPr lang="ru-RU" dirty="0" err="1"/>
              <a:t>арабів</a:t>
            </a:r>
            <a:r>
              <a:rPr lang="ru-RU" dirty="0"/>
              <a:t> </a:t>
            </a:r>
            <a:r>
              <a:rPr lang="ru-RU" dirty="0" err="1"/>
              <a:t>багаторазові</a:t>
            </a:r>
            <a:r>
              <a:rPr lang="ru-RU" dirty="0"/>
              <a:t> </a:t>
            </a:r>
            <a:r>
              <a:rPr lang="ru-RU" dirty="0" err="1"/>
              <a:t>розпитування</a:t>
            </a:r>
            <a:r>
              <a:rPr lang="ru-RU" dirty="0"/>
              <a:t>, </a:t>
            </a:r>
            <a:r>
              <a:rPr lang="ru-RU" dirty="0" err="1"/>
              <a:t>супроводжувані</a:t>
            </a:r>
            <a:r>
              <a:rPr lang="ru-RU" dirty="0"/>
              <a:t> </a:t>
            </a:r>
            <a:r>
              <a:rPr lang="ru-RU" dirty="0" err="1"/>
              <a:t>зверненням</a:t>
            </a:r>
            <a:r>
              <a:rPr lang="ru-RU" dirty="0"/>
              <a:t> до Аллаха, </a:t>
            </a:r>
            <a:r>
              <a:rPr lang="ru-RU" dirty="0" err="1"/>
              <a:t>побажання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та </a:t>
            </a:r>
            <a:r>
              <a:rPr lang="ru-RU" dirty="0" err="1" smtClean="0"/>
              <a:t>щастя</a:t>
            </a:r>
            <a:r>
              <a:rPr lang="ru-RU" dirty="0" smtClean="0"/>
              <a:t>, </a:t>
            </a:r>
            <a:r>
              <a:rPr lang="ru-RU" dirty="0"/>
              <a:t>є </a:t>
            </a:r>
            <a:r>
              <a:rPr lang="ru-RU" dirty="0" err="1"/>
              <a:t>звичайною</a:t>
            </a:r>
            <a:r>
              <a:rPr lang="ru-RU" dirty="0"/>
              <a:t> формою </a:t>
            </a:r>
            <a:r>
              <a:rPr lang="ru-RU" dirty="0" err="1"/>
              <a:t>чемності</a:t>
            </a:r>
            <a:r>
              <a:rPr lang="ru-RU" dirty="0"/>
              <a:t>. </a:t>
            </a:r>
            <a:r>
              <a:rPr lang="ru-RU" dirty="0" err="1"/>
              <a:t>Вітаючись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собою, </a:t>
            </a:r>
            <a:r>
              <a:rPr lang="ru-RU" dirty="0" err="1"/>
              <a:t>араби-чоловіки</a:t>
            </a:r>
            <a:r>
              <a:rPr lang="ru-RU" dirty="0"/>
              <a:t> </a:t>
            </a:r>
            <a:r>
              <a:rPr lang="ru-RU" dirty="0" err="1"/>
              <a:t>ледве</a:t>
            </a:r>
            <a:r>
              <a:rPr lang="ru-RU" dirty="0"/>
              <a:t> </a:t>
            </a:r>
            <a:r>
              <a:rPr lang="ru-RU" dirty="0" err="1"/>
              <a:t>торкаються</a:t>
            </a:r>
            <a:r>
              <a:rPr lang="ru-RU" dirty="0"/>
              <a:t> </a:t>
            </a:r>
            <a:r>
              <a:rPr lang="ru-RU" dirty="0" err="1"/>
              <a:t>щоками</a:t>
            </a:r>
            <a:r>
              <a:rPr lang="ru-RU" dirty="0"/>
              <a:t> один одного, </a:t>
            </a:r>
            <a:r>
              <a:rPr lang="ru-RU" dirty="0" err="1"/>
              <a:t>поплескуючи</a:t>
            </a:r>
            <a:r>
              <a:rPr lang="ru-RU" dirty="0"/>
              <a:t> </a:t>
            </a:r>
            <a:r>
              <a:rPr lang="ru-RU" dirty="0" err="1"/>
              <a:t>співрозмовника</a:t>
            </a:r>
            <a:r>
              <a:rPr lang="ru-RU" dirty="0"/>
              <a:t> по плечах. З </a:t>
            </a:r>
            <a:r>
              <a:rPr lang="ru-RU" dirty="0" err="1"/>
              <a:t>іноземцями</a:t>
            </a:r>
            <a:r>
              <a:rPr lang="ru-RU" dirty="0"/>
              <a:t> вони </a:t>
            </a:r>
            <a:r>
              <a:rPr lang="ru-RU" dirty="0" err="1"/>
              <a:t>вітаються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по-європейськи</a:t>
            </a:r>
            <a:r>
              <a:rPr lang="ru-RU" dirty="0"/>
              <a:t> -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рукостискання</a:t>
            </a:r>
            <a:r>
              <a:rPr lang="ru-RU" dirty="0"/>
              <a:t>. Культура неформального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арабському</a:t>
            </a:r>
            <a:r>
              <a:rPr lang="ru-RU" dirty="0"/>
              <a:t> </a:t>
            </a:r>
            <a:r>
              <a:rPr lang="ru-RU" dirty="0" err="1"/>
              <a:t>помешканні</a:t>
            </a:r>
            <a:r>
              <a:rPr lang="ru-RU" dirty="0"/>
              <a:t>,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традиційного</a:t>
            </a:r>
            <a:r>
              <a:rPr lang="ru-RU" dirty="0"/>
              <a:t> </a:t>
            </a:r>
            <a:r>
              <a:rPr lang="ru-RU" dirty="0" err="1"/>
              <a:t>арабського</a:t>
            </a:r>
            <a:r>
              <a:rPr lang="ru-RU" dirty="0"/>
              <a:t> </a:t>
            </a:r>
            <a:r>
              <a:rPr lang="ru-RU" dirty="0" err="1"/>
              <a:t>привітання</a:t>
            </a:r>
            <a:r>
              <a:rPr lang="ru-RU" dirty="0"/>
              <a:t> "</a:t>
            </a:r>
            <a:r>
              <a:rPr lang="ru-RU" dirty="0" err="1"/>
              <a:t>салям</a:t>
            </a:r>
            <a:r>
              <a:rPr lang="ru-RU" dirty="0"/>
              <a:t> </a:t>
            </a:r>
            <a:r>
              <a:rPr lang="ru-RU" dirty="0" err="1"/>
              <a:t>алейкум</a:t>
            </a:r>
            <a:r>
              <a:rPr lang="ru-RU" dirty="0"/>
              <a:t>",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словами "</a:t>
            </a:r>
            <a:r>
              <a:rPr lang="ru-RU" dirty="0" err="1"/>
              <a:t>кейфхалак</a:t>
            </a:r>
            <a:r>
              <a:rPr lang="ru-RU" dirty="0"/>
              <a:t>" господарю </a:t>
            </a:r>
            <a:r>
              <a:rPr lang="ru-RU" dirty="0" err="1"/>
              <a:t>подають</a:t>
            </a:r>
            <a:r>
              <a:rPr lang="ru-RU" dirty="0"/>
              <a:t> руку.</a:t>
            </a:r>
          </a:p>
        </p:txBody>
      </p:sp>
      <p:pic>
        <p:nvPicPr>
          <p:cNvPr id="5122" name="Picture 2" descr="http://islam.in.ua/sites/default/files/styles/large/public/field/image/20150224130255.jpg?itok=hQdnHk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41" y="3984004"/>
            <a:ext cx="3758194" cy="273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ibox.bg/2008/03/09/arabi,%20menidjari/460x3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968400"/>
            <a:ext cx="3315281" cy="274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56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7211" y="274918"/>
            <a:ext cx="4332289" cy="791882"/>
          </a:xfrm>
        </p:spPr>
        <p:txBody>
          <a:bodyPr/>
          <a:lstStyle/>
          <a:p>
            <a:pPr algn="ctr"/>
            <a:r>
              <a:rPr lang="uk-UA" dirty="0" smtClean="0"/>
              <a:t>Ділові зустрічі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330" y="1605545"/>
            <a:ext cx="7261716" cy="5181600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Істотними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/>
              <a:t>налагодженні</a:t>
            </a:r>
            <a:r>
              <a:rPr lang="ru-RU" dirty="0"/>
              <a:t> </a:t>
            </a:r>
            <a:r>
              <a:rPr lang="ru-RU" dirty="0" err="1"/>
              <a:t>контактів</a:t>
            </a:r>
            <a:r>
              <a:rPr lang="ru-RU" dirty="0"/>
              <a:t> з </a:t>
            </a:r>
            <a:r>
              <a:rPr lang="ru-RU" dirty="0" err="1"/>
              <a:t>арабськими</a:t>
            </a:r>
            <a:r>
              <a:rPr lang="ru-RU" dirty="0"/>
              <a:t> </a:t>
            </a:r>
            <a:r>
              <a:rPr lang="ru-RU" dirty="0" err="1"/>
              <a:t>бізнесменами</a:t>
            </a:r>
            <a:r>
              <a:rPr lang="ru-RU" dirty="0"/>
              <a:t> є </a:t>
            </a:r>
            <a:r>
              <a:rPr lang="ru-RU" dirty="0" err="1"/>
              <a:t>віковий</a:t>
            </a:r>
            <a:r>
              <a:rPr lang="ru-RU" dirty="0"/>
              <a:t> і </a:t>
            </a:r>
            <a:r>
              <a:rPr lang="ru-RU" dirty="0" err="1"/>
              <a:t>гендерний</a:t>
            </a:r>
            <a:r>
              <a:rPr lang="ru-RU" dirty="0"/>
              <a:t> </a:t>
            </a:r>
            <a:r>
              <a:rPr lang="ru-RU" dirty="0" err="1" smtClean="0"/>
              <a:t>бар'єри</a:t>
            </a:r>
            <a:r>
              <a:rPr lang="ru-RU" dirty="0" smtClean="0"/>
              <a:t>. </a:t>
            </a:r>
            <a:r>
              <a:rPr lang="ru-RU" dirty="0" err="1" smtClean="0"/>
              <a:t>Гостюючи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домі</a:t>
            </a:r>
            <a:r>
              <a:rPr lang="ru-RU" dirty="0"/>
              <a:t> </a:t>
            </a:r>
            <a:r>
              <a:rPr lang="ru-RU" dirty="0" err="1"/>
              <a:t>арабського</a:t>
            </a:r>
            <a:r>
              <a:rPr lang="ru-RU" dirty="0"/>
              <a:t> </a:t>
            </a:r>
            <a:r>
              <a:rPr lang="ru-RU" dirty="0" err="1"/>
              <a:t>бізнесмена</a:t>
            </a:r>
            <a:r>
              <a:rPr lang="ru-RU" dirty="0"/>
              <a:t>, 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поспішати</a:t>
            </a:r>
            <a:r>
              <a:rPr lang="ru-RU" dirty="0"/>
              <a:t> </a:t>
            </a:r>
            <a:r>
              <a:rPr lang="ru-RU" dirty="0" err="1"/>
              <a:t>знайомитися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дружиною, так не </a:t>
            </a:r>
            <a:r>
              <a:rPr lang="ru-RU" dirty="0" err="1" smtClean="0"/>
              <a:t>прийнято</a:t>
            </a:r>
            <a:r>
              <a:rPr lang="ru-RU" dirty="0" smtClean="0"/>
              <a:t>. </a:t>
            </a:r>
            <a:r>
              <a:rPr lang="ru-RU" dirty="0" err="1"/>
              <a:t>Прийшовши</a:t>
            </a:r>
            <a:r>
              <a:rPr lang="ru-RU" dirty="0"/>
              <a:t> в </a:t>
            </a:r>
            <a:r>
              <a:rPr lang="ru-RU" dirty="0" err="1"/>
              <a:t>гості</a:t>
            </a:r>
            <a:r>
              <a:rPr lang="ru-RU" dirty="0"/>
              <a:t> з дружиною, </a:t>
            </a:r>
            <a:r>
              <a:rPr lang="ru-RU" dirty="0" err="1"/>
              <a:t>потрібно</a:t>
            </a:r>
            <a:r>
              <a:rPr lang="ru-RU" dirty="0"/>
              <a:t> бути готовим,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вечеряти</a:t>
            </a:r>
            <a:r>
              <a:rPr lang="ru-RU" dirty="0"/>
              <a:t> </a:t>
            </a:r>
            <a:r>
              <a:rPr lang="ru-RU" dirty="0" err="1"/>
              <a:t>доведеться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арабських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 не </a:t>
            </a:r>
            <a:r>
              <a:rPr lang="ru-RU" dirty="0" err="1"/>
              <a:t>сідають</a:t>
            </a:r>
            <a:r>
              <a:rPr lang="ru-RU" dirty="0"/>
              <a:t> з </a:t>
            </a:r>
            <a:r>
              <a:rPr lang="ru-RU" dirty="0" err="1"/>
              <a:t>чоловіками</a:t>
            </a:r>
            <a:r>
              <a:rPr lang="ru-RU" dirty="0"/>
              <a:t> за один </a:t>
            </a:r>
            <a:r>
              <a:rPr lang="ru-RU" dirty="0" err="1"/>
              <a:t>стіл</a:t>
            </a:r>
            <a:r>
              <a:rPr lang="ru-RU" dirty="0"/>
              <a:t>. </a:t>
            </a:r>
            <a:r>
              <a:rPr lang="ru-RU" dirty="0" smtClean="0"/>
              <a:t>У </a:t>
            </a:r>
            <a:r>
              <a:rPr lang="ru-RU" dirty="0" err="1"/>
              <a:t>звертанні</a:t>
            </a:r>
            <a:r>
              <a:rPr lang="ru-RU" dirty="0"/>
              <a:t> до </a:t>
            </a:r>
            <a:r>
              <a:rPr lang="ru-RU" dirty="0" err="1"/>
              <a:t>арабського</a:t>
            </a:r>
            <a:r>
              <a:rPr lang="ru-RU" dirty="0"/>
              <a:t> партнера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звання</a:t>
            </a:r>
            <a:r>
              <a:rPr lang="ru-RU" dirty="0"/>
              <a:t> та </a:t>
            </a:r>
            <a:r>
              <a:rPr lang="ru-RU" dirty="0" err="1"/>
              <a:t>ім'я</a:t>
            </a:r>
            <a:r>
              <a:rPr lang="ru-RU" dirty="0"/>
              <a:t>: </a:t>
            </a:r>
            <a:r>
              <a:rPr lang="ru-RU" dirty="0" err="1"/>
              <a:t>поширене</a:t>
            </a:r>
            <a:r>
              <a:rPr lang="ru-RU" dirty="0"/>
              <a:t> </a:t>
            </a:r>
            <a:r>
              <a:rPr lang="ru-RU" dirty="0" err="1"/>
              <a:t>звертання</a:t>
            </a:r>
            <a:r>
              <a:rPr lang="ru-RU" dirty="0"/>
              <a:t> "доктор", не </a:t>
            </a:r>
            <a:r>
              <a:rPr lang="ru-RU" dirty="0" err="1"/>
              <a:t>менш</a:t>
            </a:r>
            <a:r>
              <a:rPr lang="ru-RU" dirty="0"/>
              <a:t> часто - "шейх" (титул </a:t>
            </a:r>
            <a:r>
              <a:rPr lang="ru-RU" dirty="0" err="1"/>
              <a:t>заможного</a:t>
            </a:r>
            <a:r>
              <a:rPr lang="ru-RU" dirty="0"/>
              <a:t>, </a:t>
            </a:r>
            <a:r>
              <a:rPr lang="ru-RU" dirty="0" err="1"/>
              <a:t>впливового</a:t>
            </a:r>
            <a:r>
              <a:rPr lang="ru-RU" dirty="0"/>
              <a:t> </a:t>
            </a:r>
            <a:r>
              <a:rPr lang="ru-RU" dirty="0" err="1"/>
              <a:t>літнього</a:t>
            </a:r>
            <a:r>
              <a:rPr lang="ru-RU" dirty="0"/>
              <a:t> </a:t>
            </a:r>
            <a:r>
              <a:rPr lang="ru-RU" dirty="0" err="1"/>
              <a:t>чоловіка</a:t>
            </a:r>
            <a:r>
              <a:rPr lang="ru-RU" dirty="0"/>
              <a:t>).</a:t>
            </a:r>
          </a:p>
          <a:p>
            <a:pPr algn="just"/>
            <a:endParaRPr lang="ru-RU" dirty="0"/>
          </a:p>
        </p:txBody>
      </p:sp>
      <p:pic>
        <p:nvPicPr>
          <p:cNvPr id="7170" name="Picture 2" descr="http://djumana.ru/assets/files/2013/10/825008142a665a3056dc51548d0cabe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445" y="1094502"/>
            <a:ext cx="3702927" cy="296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rabic.ru/world/img/etik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445" y="4190629"/>
            <a:ext cx="3682999" cy="25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94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887" y="300318"/>
            <a:ext cx="5005389" cy="995082"/>
          </a:xfrm>
        </p:spPr>
        <p:txBody>
          <a:bodyPr/>
          <a:lstStyle/>
          <a:p>
            <a:pPr algn="ctr"/>
            <a:r>
              <a:rPr lang="uk-UA" dirty="0" smtClean="0"/>
              <a:t>Переговори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487" y="1295400"/>
            <a:ext cx="9882188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Для </a:t>
            </a:r>
            <a:r>
              <a:rPr lang="ru-RU" dirty="0" err="1"/>
              <a:t>стратегії</a:t>
            </a:r>
            <a:r>
              <a:rPr lang="ru-RU" dirty="0"/>
              <a:t> переговорного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арабів-бізнесменів</a:t>
            </a:r>
            <a:r>
              <a:rPr lang="ru-RU" dirty="0"/>
              <a:t> з </a:t>
            </a:r>
            <a:r>
              <a:rPr lang="ru-RU" dirty="0" err="1"/>
              <a:t>іноземними</a:t>
            </a:r>
            <a:r>
              <a:rPr lang="ru-RU" dirty="0"/>
              <a:t> партнерами </a:t>
            </a:r>
            <a:r>
              <a:rPr lang="ru-RU" dirty="0" err="1"/>
              <a:t>характерне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попередньому</a:t>
            </a:r>
            <a:r>
              <a:rPr lang="ru-RU" dirty="0"/>
              <a:t> </a:t>
            </a:r>
            <a:r>
              <a:rPr lang="ru-RU" dirty="0" err="1"/>
              <a:t>опрацюванню</a:t>
            </a:r>
            <a:r>
              <a:rPr lang="ru-RU" dirty="0"/>
              <a:t> проблем перед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з'ясуванням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розмови</a:t>
            </a:r>
            <a:r>
              <a:rPr lang="ru-RU" dirty="0"/>
              <a:t>.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є </a:t>
            </a:r>
            <a:r>
              <a:rPr lang="ru-RU" dirty="0" err="1"/>
              <a:t>традиційна</a:t>
            </a:r>
            <a:r>
              <a:rPr lang="ru-RU" dirty="0"/>
              <a:t> </a:t>
            </a:r>
            <a:r>
              <a:rPr lang="ru-RU" dirty="0" err="1"/>
              <a:t>арабська</a:t>
            </a:r>
            <a:r>
              <a:rPr lang="ru-RU" dirty="0"/>
              <a:t> "</a:t>
            </a:r>
            <a:r>
              <a:rPr lang="ru-RU" dirty="0" err="1"/>
              <a:t>торгівля</a:t>
            </a:r>
            <a:r>
              <a:rPr lang="ru-RU" dirty="0"/>
              <a:t>". </a:t>
            </a:r>
            <a:r>
              <a:rPr lang="ru-RU" dirty="0" err="1"/>
              <a:t>Араби</a:t>
            </a:r>
            <a:r>
              <a:rPr lang="ru-RU" dirty="0"/>
              <a:t>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залишити</a:t>
            </a:r>
            <a:r>
              <a:rPr lang="ru-RU" dirty="0"/>
              <a:t> за собою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контакти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відхилення</a:t>
            </a:r>
            <a:r>
              <a:rPr lang="ru-RU" dirty="0"/>
              <a:t> угоди. </a:t>
            </a:r>
            <a:r>
              <a:rPr lang="ru-RU" dirty="0" err="1"/>
              <a:t>Відмову</a:t>
            </a:r>
            <a:r>
              <a:rPr lang="ru-RU" dirty="0"/>
              <a:t> вони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супроводжують</a:t>
            </a:r>
            <a:r>
              <a:rPr lang="ru-RU" dirty="0"/>
              <a:t> </a:t>
            </a:r>
            <a:r>
              <a:rPr lang="ru-RU" dirty="0" err="1"/>
              <a:t>численними</a:t>
            </a:r>
            <a:r>
              <a:rPr lang="ru-RU" dirty="0"/>
              <a:t> похвалами, </a:t>
            </a:r>
            <a:r>
              <a:rPr lang="ru-RU" dirty="0" err="1"/>
              <a:t>подяками</a:t>
            </a:r>
            <a:r>
              <a:rPr lang="ru-RU" dirty="0"/>
              <a:t> на адресу партнера.</a:t>
            </a:r>
          </a:p>
        </p:txBody>
      </p:sp>
      <p:pic>
        <p:nvPicPr>
          <p:cNvPr id="6146" name="Picture 2" descr="http://www.dxb.ru/images/re/14/853-500x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887" y="3512341"/>
            <a:ext cx="5621162" cy="315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62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1208" y="2789452"/>
            <a:ext cx="256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400" dirty="0"/>
              <a:t>شكرا لك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91081" y="3244334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/>
              <a:t>شكرا لك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91081" y="3244334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/>
              <a:t>شكرا لك</a:t>
            </a:r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359" y="1112107"/>
            <a:ext cx="2692367" cy="244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6" y="3881535"/>
            <a:ext cx="3433665" cy="277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00918" y="5087815"/>
            <a:ext cx="49408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Презентацію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підготували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Тихон Кононенко та Андрій Бондаренко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курс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МБ, 1 гр.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139</TotalTime>
  <Words>271</Words>
  <Application>Microsoft Office PowerPoint</Application>
  <PresentationFormat>Произвольный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Ион</vt:lpstr>
      <vt:lpstr>Презентация PowerPoint</vt:lpstr>
      <vt:lpstr>Знайомство</vt:lpstr>
      <vt:lpstr>Ділові зустрічі</vt:lpstr>
      <vt:lpstr>Переговори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Мовні особливості Арабських держав(ОАЕ)</dc:title>
  <dc:creator>Тихон Кононенко</dc:creator>
  <cp:lastModifiedBy>Admin</cp:lastModifiedBy>
  <cp:revision>15</cp:revision>
  <dcterms:created xsi:type="dcterms:W3CDTF">2015-10-26T17:59:43Z</dcterms:created>
  <dcterms:modified xsi:type="dcterms:W3CDTF">2015-11-19T12:07:32Z</dcterms:modified>
</cp:coreProperties>
</file>