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data2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5" r:id="rId4"/>
    <p:sldId id="259" r:id="rId5"/>
    <p:sldId id="264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>
        <p:scale>
          <a:sx n="73" d="100"/>
          <a:sy n="73" d="100"/>
        </p:scale>
        <p:origin x="-13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E5550A-D92F-46C3-85D4-400B88662F13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B926E3C2-4223-4182-9374-CD6988C3503C}">
      <dgm:prSet custT="1"/>
      <dgm:spPr/>
      <dgm:t>
        <a:bodyPr/>
        <a:lstStyle/>
        <a:p>
          <a:pPr rtl="0"/>
          <a:r>
            <a:rPr lang="uk-UA" sz="2800" dirty="0" smtClean="0"/>
            <a:t>кадровий потенціал</a:t>
          </a:r>
          <a:r>
            <a:rPr lang="uk-UA" sz="1900" dirty="0" smtClean="0"/>
            <a:t>; </a:t>
          </a:r>
          <a:endParaRPr lang="ru-RU" sz="1900" dirty="0"/>
        </a:p>
      </dgm:t>
    </dgm:pt>
    <dgm:pt modelId="{6D5E6009-FBB6-44BE-8510-961DB28C5EB1}" type="parTrans" cxnId="{6D6677B6-0849-4B65-8410-5B400BD93894}">
      <dgm:prSet/>
      <dgm:spPr/>
      <dgm:t>
        <a:bodyPr/>
        <a:lstStyle/>
        <a:p>
          <a:endParaRPr lang="uk-UA"/>
        </a:p>
      </dgm:t>
    </dgm:pt>
    <dgm:pt modelId="{33860812-82F9-4E05-9D62-5EA6413DEF16}" type="sibTrans" cxnId="{6D6677B6-0849-4B65-8410-5B400BD93894}">
      <dgm:prSet/>
      <dgm:spPr/>
      <dgm:t>
        <a:bodyPr/>
        <a:lstStyle/>
        <a:p>
          <a:endParaRPr lang="uk-UA"/>
        </a:p>
      </dgm:t>
    </dgm:pt>
    <dgm:pt modelId="{3F16699E-35F1-4E98-A7E8-194D0523D50E}">
      <dgm:prSet custT="1"/>
      <dgm:spPr/>
      <dgm:t>
        <a:bodyPr/>
        <a:lstStyle/>
        <a:p>
          <a:pPr rtl="0"/>
          <a:r>
            <a:rPr lang="uk-UA" sz="2800" dirty="0" smtClean="0"/>
            <a:t>матеріально-технічний</a:t>
          </a:r>
          <a:r>
            <a:rPr lang="uk-UA" sz="1900" dirty="0" smtClean="0"/>
            <a:t>;</a:t>
          </a:r>
          <a:endParaRPr lang="ru-RU" sz="1900" dirty="0"/>
        </a:p>
      </dgm:t>
    </dgm:pt>
    <dgm:pt modelId="{03386D0A-71A7-4B12-8C2C-50DD557F6FD2}" type="parTrans" cxnId="{4147B3EB-512C-4487-8D35-AD2EB9CB3CD1}">
      <dgm:prSet/>
      <dgm:spPr/>
      <dgm:t>
        <a:bodyPr/>
        <a:lstStyle/>
        <a:p>
          <a:endParaRPr lang="uk-UA"/>
        </a:p>
      </dgm:t>
    </dgm:pt>
    <dgm:pt modelId="{E2AF8130-898D-40EA-B648-CC5C9A32CC22}" type="sibTrans" cxnId="{4147B3EB-512C-4487-8D35-AD2EB9CB3CD1}">
      <dgm:prSet/>
      <dgm:spPr/>
      <dgm:t>
        <a:bodyPr/>
        <a:lstStyle/>
        <a:p>
          <a:endParaRPr lang="uk-UA"/>
        </a:p>
      </dgm:t>
    </dgm:pt>
    <dgm:pt modelId="{7E8C98BE-15A8-4814-B88A-4FF51B182621}">
      <dgm:prSet custT="1"/>
      <dgm:spPr/>
      <dgm:t>
        <a:bodyPr/>
        <a:lstStyle/>
        <a:p>
          <a:pPr rtl="0"/>
          <a:r>
            <a:rPr lang="uk-UA" sz="2800" dirty="0" smtClean="0"/>
            <a:t>фінансово-економічний</a:t>
          </a:r>
          <a:r>
            <a:rPr lang="uk-UA" sz="1900" dirty="0" smtClean="0"/>
            <a:t>;</a:t>
          </a:r>
          <a:endParaRPr lang="ru-RU" sz="1900" dirty="0"/>
        </a:p>
      </dgm:t>
    </dgm:pt>
    <dgm:pt modelId="{AF53EF2B-9474-48BF-8B06-6632DC692881}" type="parTrans" cxnId="{AFA2BCB6-88C8-4092-96BD-85F535803694}">
      <dgm:prSet/>
      <dgm:spPr/>
      <dgm:t>
        <a:bodyPr/>
        <a:lstStyle/>
        <a:p>
          <a:endParaRPr lang="uk-UA"/>
        </a:p>
      </dgm:t>
    </dgm:pt>
    <dgm:pt modelId="{36737BBE-B7C5-43B6-B1BE-90CDB2D647DF}" type="sibTrans" cxnId="{AFA2BCB6-88C8-4092-96BD-85F535803694}">
      <dgm:prSet/>
      <dgm:spPr/>
      <dgm:t>
        <a:bodyPr/>
        <a:lstStyle/>
        <a:p>
          <a:endParaRPr lang="uk-UA"/>
        </a:p>
      </dgm:t>
    </dgm:pt>
    <dgm:pt modelId="{C9434869-D33A-4266-B718-898455B68A42}">
      <dgm:prSet custT="1"/>
      <dgm:spPr/>
      <dgm:t>
        <a:bodyPr/>
        <a:lstStyle/>
        <a:p>
          <a:pPr rtl="0"/>
          <a:r>
            <a:rPr lang="uk-UA" sz="2800" dirty="0" smtClean="0"/>
            <a:t>науковий</a:t>
          </a:r>
          <a:r>
            <a:rPr lang="uk-UA" sz="1900" dirty="0" smtClean="0"/>
            <a:t>;</a:t>
          </a:r>
          <a:endParaRPr lang="ru-RU" sz="1900" dirty="0"/>
        </a:p>
      </dgm:t>
    </dgm:pt>
    <dgm:pt modelId="{009E96EB-3C67-417F-BD2E-4DCE263F7852}" type="parTrans" cxnId="{66C7386B-2F38-4D96-8C9B-4C3E9EF05F99}">
      <dgm:prSet/>
      <dgm:spPr/>
      <dgm:t>
        <a:bodyPr/>
        <a:lstStyle/>
        <a:p>
          <a:endParaRPr lang="uk-UA"/>
        </a:p>
      </dgm:t>
    </dgm:pt>
    <dgm:pt modelId="{F5EBDB5B-1A80-40C0-97DC-7C5F587F507D}" type="sibTrans" cxnId="{66C7386B-2F38-4D96-8C9B-4C3E9EF05F99}">
      <dgm:prSet/>
      <dgm:spPr/>
      <dgm:t>
        <a:bodyPr/>
        <a:lstStyle/>
        <a:p>
          <a:endParaRPr lang="uk-UA"/>
        </a:p>
      </dgm:t>
    </dgm:pt>
    <dgm:pt modelId="{BBD6132B-DF7D-47EE-B4EC-5B51632246DD}">
      <dgm:prSet custT="1"/>
      <dgm:spPr/>
      <dgm:t>
        <a:bodyPr/>
        <a:lstStyle/>
        <a:p>
          <a:pPr rtl="0"/>
          <a:r>
            <a:rPr lang="uk-UA" sz="2800" dirty="0" smtClean="0"/>
            <a:t>маркетинговий</a:t>
          </a:r>
          <a:r>
            <a:rPr lang="uk-UA" sz="1900" dirty="0" smtClean="0"/>
            <a:t>;</a:t>
          </a:r>
          <a:endParaRPr lang="ru-RU" sz="1900" dirty="0"/>
        </a:p>
      </dgm:t>
    </dgm:pt>
    <dgm:pt modelId="{0A8C9DB8-E3B9-413A-9656-7838778D5AD8}" type="parTrans" cxnId="{AB5D6AA8-A176-4AAF-A3D5-BE095C2AFAD7}">
      <dgm:prSet/>
      <dgm:spPr/>
      <dgm:t>
        <a:bodyPr/>
        <a:lstStyle/>
        <a:p>
          <a:endParaRPr lang="uk-UA"/>
        </a:p>
      </dgm:t>
    </dgm:pt>
    <dgm:pt modelId="{63360A5A-4D3E-4352-9A71-D607A95D5379}" type="sibTrans" cxnId="{AB5D6AA8-A176-4AAF-A3D5-BE095C2AFAD7}">
      <dgm:prSet/>
      <dgm:spPr/>
      <dgm:t>
        <a:bodyPr/>
        <a:lstStyle/>
        <a:p>
          <a:endParaRPr lang="uk-UA"/>
        </a:p>
      </dgm:t>
    </dgm:pt>
    <dgm:pt modelId="{C4DB69FA-50DF-4DE2-9975-29251D0AA673}">
      <dgm:prSet custT="1"/>
      <dgm:spPr/>
      <dgm:t>
        <a:bodyPr/>
        <a:lstStyle/>
        <a:p>
          <a:pPr rtl="0"/>
          <a:r>
            <a:rPr lang="uk-UA" sz="2800" dirty="0" smtClean="0"/>
            <a:t>інфраструктурний</a:t>
          </a:r>
          <a:r>
            <a:rPr lang="uk-UA" sz="1900" dirty="0" smtClean="0"/>
            <a:t>;</a:t>
          </a:r>
          <a:endParaRPr lang="ru-RU" sz="1900" dirty="0"/>
        </a:p>
      </dgm:t>
    </dgm:pt>
    <dgm:pt modelId="{CA81B139-B525-4F7F-BC36-AF3CB568A167}" type="parTrans" cxnId="{CB67FD52-0584-41F3-871C-95C33EAB9CAD}">
      <dgm:prSet/>
      <dgm:spPr/>
      <dgm:t>
        <a:bodyPr/>
        <a:lstStyle/>
        <a:p>
          <a:endParaRPr lang="uk-UA"/>
        </a:p>
      </dgm:t>
    </dgm:pt>
    <dgm:pt modelId="{AC2CADFB-0039-4610-B97E-F26015F76396}" type="sibTrans" cxnId="{CB67FD52-0584-41F3-871C-95C33EAB9CAD}">
      <dgm:prSet/>
      <dgm:spPr/>
      <dgm:t>
        <a:bodyPr/>
        <a:lstStyle/>
        <a:p>
          <a:endParaRPr lang="uk-UA"/>
        </a:p>
      </dgm:t>
    </dgm:pt>
    <dgm:pt modelId="{305A408E-3ED5-44FB-AE28-0252E6B398BC}">
      <dgm:prSet custT="1"/>
      <dgm:spPr/>
      <dgm:t>
        <a:bodyPr/>
        <a:lstStyle/>
        <a:p>
          <a:pPr rtl="0"/>
          <a:r>
            <a:rPr lang="uk-UA" sz="2800" dirty="0" smtClean="0"/>
            <a:t>організаційно-управлінський</a:t>
          </a:r>
          <a:r>
            <a:rPr lang="uk-UA" sz="1900" dirty="0" smtClean="0"/>
            <a:t>;</a:t>
          </a:r>
          <a:endParaRPr lang="ru-RU" sz="1900" dirty="0"/>
        </a:p>
      </dgm:t>
    </dgm:pt>
    <dgm:pt modelId="{9DA1C7AD-5D89-4AFA-B2B1-6F550803DBF1}" type="parTrans" cxnId="{167F5988-DDD6-4A7B-889A-6D52B84571AC}">
      <dgm:prSet/>
      <dgm:spPr/>
      <dgm:t>
        <a:bodyPr/>
        <a:lstStyle/>
        <a:p>
          <a:endParaRPr lang="uk-UA"/>
        </a:p>
      </dgm:t>
    </dgm:pt>
    <dgm:pt modelId="{360A5851-5E1F-4F5A-AE66-1626D4F4AFB0}" type="sibTrans" cxnId="{167F5988-DDD6-4A7B-889A-6D52B84571AC}">
      <dgm:prSet/>
      <dgm:spPr/>
      <dgm:t>
        <a:bodyPr/>
        <a:lstStyle/>
        <a:p>
          <a:endParaRPr lang="uk-UA"/>
        </a:p>
      </dgm:t>
    </dgm:pt>
    <dgm:pt modelId="{E0B3AB76-47BE-4E87-94DE-E372F9822B9D}">
      <dgm:prSet custT="1"/>
      <dgm:spPr/>
      <dgm:t>
        <a:bodyPr/>
        <a:lstStyle/>
        <a:p>
          <a:pPr rtl="0"/>
          <a:r>
            <a:rPr lang="uk-UA" sz="2800" dirty="0" smtClean="0"/>
            <a:t>ринковий</a:t>
          </a:r>
          <a:r>
            <a:rPr lang="uk-UA" sz="1900" dirty="0" smtClean="0"/>
            <a:t>;</a:t>
          </a:r>
          <a:endParaRPr lang="ru-RU" sz="1900" dirty="0"/>
        </a:p>
      </dgm:t>
    </dgm:pt>
    <dgm:pt modelId="{F59FC5B9-071A-4CA3-BEAA-F6AA632860E7}" type="parTrans" cxnId="{59C1FED5-FBA2-4A43-A751-85F92AC77182}">
      <dgm:prSet/>
      <dgm:spPr/>
      <dgm:t>
        <a:bodyPr/>
        <a:lstStyle/>
        <a:p>
          <a:endParaRPr lang="uk-UA"/>
        </a:p>
      </dgm:t>
    </dgm:pt>
    <dgm:pt modelId="{57E96EB3-A55A-4EA1-96BC-A1FA005D7BB6}" type="sibTrans" cxnId="{59C1FED5-FBA2-4A43-A751-85F92AC77182}">
      <dgm:prSet/>
      <dgm:spPr/>
      <dgm:t>
        <a:bodyPr/>
        <a:lstStyle/>
        <a:p>
          <a:endParaRPr lang="uk-UA"/>
        </a:p>
      </dgm:t>
    </dgm:pt>
    <dgm:pt modelId="{7A7D91A3-CA4E-48F1-9323-6604175AD85B}">
      <dgm:prSet custT="1"/>
      <dgm:spPr/>
      <dgm:t>
        <a:bodyPr/>
        <a:lstStyle/>
        <a:p>
          <a:pPr rtl="0"/>
          <a:r>
            <a:rPr lang="uk-UA" sz="2800" dirty="0" smtClean="0"/>
            <a:t>інформаційний</a:t>
          </a:r>
          <a:endParaRPr lang="ru-RU" sz="1900" dirty="0"/>
        </a:p>
      </dgm:t>
    </dgm:pt>
    <dgm:pt modelId="{C1272248-0649-4112-95F7-5676F162808C}" type="parTrans" cxnId="{641CF900-BCF2-4913-93EB-4BF9D7E49645}">
      <dgm:prSet/>
      <dgm:spPr/>
      <dgm:t>
        <a:bodyPr/>
        <a:lstStyle/>
        <a:p>
          <a:endParaRPr lang="uk-UA"/>
        </a:p>
      </dgm:t>
    </dgm:pt>
    <dgm:pt modelId="{AE912705-1DEC-4CEC-8289-540BBA831ACA}" type="sibTrans" cxnId="{641CF900-BCF2-4913-93EB-4BF9D7E49645}">
      <dgm:prSet/>
      <dgm:spPr/>
      <dgm:t>
        <a:bodyPr/>
        <a:lstStyle/>
        <a:p>
          <a:endParaRPr lang="uk-UA"/>
        </a:p>
      </dgm:t>
    </dgm:pt>
    <dgm:pt modelId="{62429BB4-3865-4B62-ABBB-ADD9A10916A9}" type="pres">
      <dgm:prSet presAssocID="{AEE5550A-D92F-46C3-85D4-400B88662F1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FE5BDB3-15C6-4B3D-81D3-15ECECD0FAED}" type="pres">
      <dgm:prSet presAssocID="{B926E3C2-4223-4182-9374-CD6988C3503C}" presName="composite" presStyleCnt="0"/>
      <dgm:spPr/>
    </dgm:pt>
    <dgm:pt modelId="{38118FB3-B276-4C54-B0D4-439244C37FAA}" type="pres">
      <dgm:prSet presAssocID="{B926E3C2-4223-4182-9374-CD6988C3503C}" presName="imgShp" presStyleLbl="fgImgPlace1" presStyleIdx="0" presStyleCnt="9"/>
      <dgm:spPr/>
    </dgm:pt>
    <dgm:pt modelId="{15FDB71F-7120-480B-8172-908FC3506988}" type="pres">
      <dgm:prSet presAssocID="{B926E3C2-4223-4182-9374-CD6988C3503C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BBB6E9-603C-4401-93BF-8DAD2CA3178F}" type="pres">
      <dgm:prSet presAssocID="{33860812-82F9-4E05-9D62-5EA6413DEF16}" presName="spacing" presStyleCnt="0"/>
      <dgm:spPr/>
    </dgm:pt>
    <dgm:pt modelId="{636EC64B-CA60-449E-8418-A74A11B55568}" type="pres">
      <dgm:prSet presAssocID="{3F16699E-35F1-4E98-A7E8-194D0523D50E}" presName="composite" presStyleCnt="0"/>
      <dgm:spPr/>
    </dgm:pt>
    <dgm:pt modelId="{E6069424-6C89-4502-9827-265804D91A1B}" type="pres">
      <dgm:prSet presAssocID="{3F16699E-35F1-4E98-A7E8-194D0523D50E}" presName="imgShp" presStyleLbl="fgImgPlace1" presStyleIdx="1" presStyleCnt="9"/>
      <dgm:spPr/>
    </dgm:pt>
    <dgm:pt modelId="{85E0BA35-378D-4117-A668-06355F06E07D}" type="pres">
      <dgm:prSet presAssocID="{3F16699E-35F1-4E98-A7E8-194D0523D50E}" presName="txShp" presStyleLbl="node1" presStyleIdx="1" presStyleCnt="9" custLinFactNeighborX="449" custLinFactNeighborY="45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73B121-9AE7-4784-BBF3-BA5F580B9300}" type="pres">
      <dgm:prSet presAssocID="{E2AF8130-898D-40EA-B648-CC5C9A32CC22}" presName="spacing" presStyleCnt="0"/>
      <dgm:spPr/>
    </dgm:pt>
    <dgm:pt modelId="{D5064858-6F14-4C7F-935A-6A86BD93EF0A}" type="pres">
      <dgm:prSet presAssocID="{7E8C98BE-15A8-4814-B88A-4FF51B182621}" presName="composite" presStyleCnt="0"/>
      <dgm:spPr/>
    </dgm:pt>
    <dgm:pt modelId="{09263CA1-CE4A-416D-A837-F0CC2CD1756E}" type="pres">
      <dgm:prSet presAssocID="{7E8C98BE-15A8-4814-B88A-4FF51B182621}" presName="imgShp" presStyleLbl="fgImgPlace1" presStyleIdx="2" presStyleCnt="9"/>
      <dgm:spPr/>
    </dgm:pt>
    <dgm:pt modelId="{6BAAF8A8-F211-498B-B3A4-ED2673BC4B57}" type="pres">
      <dgm:prSet presAssocID="{7E8C98BE-15A8-4814-B88A-4FF51B182621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8A96FE-9E3D-4488-A065-AD0E41323A09}" type="pres">
      <dgm:prSet presAssocID="{36737BBE-B7C5-43B6-B1BE-90CDB2D647DF}" presName="spacing" presStyleCnt="0"/>
      <dgm:spPr/>
    </dgm:pt>
    <dgm:pt modelId="{A7F34C46-37B4-4052-A216-01E7EDA60B56}" type="pres">
      <dgm:prSet presAssocID="{C9434869-D33A-4266-B718-898455B68A42}" presName="composite" presStyleCnt="0"/>
      <dgm:spPr/>
    </dgm:pt>
    <dgm:pt modelId="{2FB4F250-972B-46F8-A700-F09E357CD783}" type="pres">
      <dgm:prSet presAssocID="{C9434869-D33A-4266-B718-898455B68A42}" presName="imgShp" presStyleLbl="fgImgPlace1" presStyleIdx="3" presStyleCnt="9"/>
      <dgm:spPr/>
    </dgm:pt>
    <dgm:pt modelId="{38EC0A25-E7F5-4FDA-8E72-590C62922824}" type="pres">
      <dgm:prSet presAssocID="{C9434869-D33A-4266-B718-898455B68A42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D131EA-4A62-41B8-AD4B-5B2FF66BD5C2}" type="pres">
      <dgm:prSet presAssocID="{F5EBDB5B-1A80-40C0-97DC-7C5F587F507D}" presName="spacing" presStyleCnt="0"/>
      <dgm:spPr/>
    </dgm:pt>
    <dgm:pt modelId="{67ECD5E5-DF7D-49DC-9239-6D5401EA0578}" type="pres">
      <dgm:prSet presAssocID="{BBD6132B-DF7D-47EE-B4EC-5B51632246DD}" presName="composite" presStyleCnt="0"/>
      <dgm:spPr/>
    </dgm:pt>
    <dgm:pt modelId="{0BCC6612-7363-4A0B-A919-39CCA3A61225}" type="pres">
      <dgm:prSet presAssocID="{BBD6132B-DF7D-47EE-B4EC-5B51632246DD}" presName="imgShp" presStyleLbl="fgImgPlace1" presStyleIdx="4" presStyleCnt="9"/>
      <dgm:spPr/>
    </dgm:pt>
    <dgm:pt modelId="{174421A8-0D2A-467F-AE31-9E6FAF869ABE}" type="pres">
      <dgm:prSet presAssocID="{BBD6132B-DF7D-47EE-B4EC-5B51632246DD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FD2C91-8100-4EFC-89CD-7CE40D70DC2C}" type="pres">
      <dgm:prSet presAssocID="{63360A5A-4D3E-4352-9A71-D607A95D5379}" presName="spacing" presStyleCnt="0"/>
      <dgm:spPr/>
    </dgm:pt>
    <dgm:pt modelId="{38AB05C3-1D21-4BB4-857D-21FD613E03B2}" type="pres">
      <dgm:prSet presAssocID="{C4DB69FA-50DF-4DE2-9975-29251D0AA673}" presName="composite" presStyleCnt="0"/>
      <dgm:spPr/>
    </dgm:pt>
    <dgm:pt modelId="{96DCF037-4281-46CB-9078-493283AED1AF}" type="pres">
      <dgm:prSet presAssocID="{C4DB69FA-50DF-4DE2-9975-29251D0AA673}" presName="imgShp" presStyleLbl="fgImgPlace1" presStyleIdx="5" presStyleCnt="9"/>
      <dgm:spPr/>
    </dgm:pt>
    <dgm:pt modelId="{DAAB20E7-9A1C-44E5-87E8-BADCE6865896}" type="pres">
      <dgm:prSet presAssocID="{C4DB69FA-50DF-4DE2-9975-29251D0AA673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5D89DF-2DAA-4C44-A70C-337DD4814086}" type="pres">
      <dgm:prSet presAssocID="{AC2CADFB-0039-4610-B97E-F26015F76396}" presName="spacing" presStyleCnt="0"/>
      <dgm:spPr/>
    </dgm:pt>
    <dgm:pt modelId="{035E4D91-CAFC-4C97-880A-5BC9868C3440}" type="pres">
      <dgm:prSet presAssocID="{305A408E-3ED5-44FB-AE28-0252E6B398BC}" presName="composite" presStyleCnt="0"/>
      <dgm:spPr/>
    </dgm:pt>
    <dgm:pt modelId="{6C356670-E003-4AC9-B454-E7EDA7338B25}" type="pres">
      <dgm:prSet presAssocID="{305A408E-3ED5-44FB-AE28-0252E6B398BC}" presName="imgShp" presStyleLbl="fgImgPlace1" presStyleIdx="6" presStyleCnt="9"/>
      <dgm:spPr/>
    </dgm:pt>
    <dgm:pt modelId="{ABA17EEA-BB56-430A-9C78-F6E5D8E9252B}" type="pres">
      <dgm:prSet presAssocID="{305A408E-3ED5-44FB-AE28-0252E6B398BC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3B99C4-0352-49EC-ABAA-42CC17D178BD}" type="pres">
      <dgm:prSet presAssocID="{360A5851-5E1F-4F5A-AE66-1626D4F4AFB0}" presName="spacing" presStyleCnt="0"/>
      <dgm:spPr/>
    </dgm:pt>
    <dgm:pt modelId="{00C8A7A4-84C8-433D-B8D3-22A81DE76F14}" type="pres">
      <dgm:prSet presAssocID="{E0B3AB76-47BE-4E87-94DE-E372F9822B9D}" presName="composite" presStyleCnt="0"/>
      <dgm:spPr/>
    </dgm:pt>
    <dgm:pt modelId="{31202A6E-FA5E-41F1-A66B-1E77367B1788}" type="pres">
      <dgm:prSet presAssocID="{E0B3AB76-47BE-4E87-94DE-E372F9822B9D}" presName="imgShp" presStyleLbl="fgImgPlace1" presStyleIdx="7" presStyleCnt="9"/>
      <dgm:spPr/>
    </dgm:pt>
    <dgm:pt modelId="{13BBDCA2-01F3-490A-B319-A4EB2D440B01}" type="pres">
      <dgm:prSet presAssocID="{E0B3AB76-47BE-4E87-94DE-E372F9822B9D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037204-4049-4104-BC35-F2ADF0F824F6}" type="pres">
      <dgm:prSet presAssocID="{57E96EB3-A55A-4EA1-96BC-A1FA005D7BB6}" presName="spacing" presStyleCnt="0"/>
      <dgm:spPr/>
    </dgm:pt>
    <dgm:pt modelId="{D30A6041-F150-4FC6-892A-B155A59A25C4}" type="pres">
      <dgm:prSet presAssocID="{7A7D91A3-CA4E-48F1-9323-6604175AD85B}" presName="composite" presStyleCnt="0"/>
      <dgm:spPr/>
    </dgm:pt>
    <dgm:pt modelId="{9D8D7D0F-6713-485D-86E9-6A8B8603726D}" type="pres">
      <dgm:prSet presAssocID="{7A7D91A3-CA4E-48F1-9323-6604175AD85B}" presName="imgShp" presStyleLbl="fgImgPlace1" presStyleIdx="8" presStyleCnt="9"/>
      <dgm:spPr/>
    </dgm:pt>
    <dgm:pt modelId="{B025AD0B-6056-4190-A134-CDC83A82DAFD}" type="pres">
      <dgm:prSet presAssocID="{7A7D91A3-CA4E-48F1-9323-6604175AD85B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C45BABB-7518-401F-AD3E-0D004BBC0F5D}" type="presOf" srcId="{AEE5550A-D92F-46C3-85D4-400B88662F13}" destId="{62429BB4-3865-4B62-ABBB-ADD9A10916A9}" srcOrd="0" destOrd="0" presId="urn:microsoft.com/office/officeart/2005/8/layout/vList3#1"/>
    <dgm:cxn modelId="{6CF80501-ECAC-4BF1-8E42-9126E96A3C94}" type="presOf" srcId="{3F16699E-35F1-4E98-A7E8-194D0523D50E}" destId="{85E0BA35-378D-4117-A668-06355F06E07D}" srcOrd="0" destOrd="0" presId="urn:microsoft.com/office/officeart/2005/8/layout/vList3#1"/>
    <dgm:cxn modelId="{863202EC-F1BE-486C-AF35-BCEAC9C0557F}" type="presOf" srcId="{E0B3AB76-47BE-4E87-94DE-E372F9822B9D}" destId="{13BBDCA2-01F3-490A-B319-A4EB2D440B01}" srcOrd="0" destOrd="0" presId="urn:microsoft.com/office/officeart/2005/8/layout/vList3#1"/>
    <dgm:cxn modelId="{F7DFD0C0-1464-40D8-BE89-CDECBDF46A4C}" type="presOf" srcId="{C4DB69FA-50DF-4DE2-9975-29251D0AA673}" destId="{DAAB20E7-9A1C-44E5-87E8-BADCE6865896}" srcOrd="0" destOrd="0" presId="urn:microsoft.com/office/officeart/2005/8/layout/vList3#1"/>
    <dgm:cxn modelId="{5AE4464C-486B-4C70-9F44-1E33132CCB8D}" type="presOf" srcId="{C9434869-D33A-4266-B718-898455B68A42}" destId="{38EC0A25-E7F5-4FDA-8E72-590C62922824}" srcOrd="0" destOrd="0" presId="urn:microsoft.com/office/officeart/2005/8/layout/vList3#1"/>
    <dgm:cxn modelId="{2A4BA5AE-F07A-44C5-A99F-801D29ED012E}" type="presOf" srcId="{7A7D91A3-CA4E-48F1-9323-6604175AD85B}" destId="{B025AD0B-6056-4190-A134-CDC83A82DAFD}" srcOrd="0" destOrd="0" presId="urn:microsoft.com/office/officeart/2005/8/layout/vList3#1"/>
    <dgm:cxn modelId="{0A5D50DD-42AB-42FE-92CD-4FE55D34E7FB}" type="presOf" srcId="{B926E3C2-4223-4182-9374-CD6988C3503C}" destId="{15FDB71F-7120-480B-8172-908FC3506988}" srcOrd="0" destOrd="0" presId="urn:microsoft.com/office/officeart/2005/8/layout/vList3#1"/>
    <dgm:cxn modelId="{66C7386B-2F38-4D96-8C9B-4C3E9EF05F99}" srcId="{AEE5550A-D92F-46C3-85D4-400B88662F13}" destId="{C9434869-D33A-4266-B718-898455B68A42}" srcOrd="3" destOrd="0" parTransId="{009E96EB-3C67-417F-BD2E-4DCE263F7852}" sibTransId="{F5EBDB5B-1A80-40C0-97DC-7C5F587F507D}"/>
    <dgm:cxn modelId="{167F5988-DDD6-4A7B-889A-6D52B84571AC}" srcId="{AEE5550A-D92F-46C3-85D4-400B88662F13}" destId="{305A408E-3ED5-44FB-AE28-0252E6B398BC}" srcOrd="6" destOrd="0" parTransId="{9DA1C7AD-5D89-4AFA-B2B1-6F550803DBF1}" sibTransId="{360A5851-5E1F-4F5A-AE66-1626D4F4AFB0}"/>
    <dgm:cxn modelId="{641CF900-BCF2-4913-93EB-4BF9D7E49645}" srcId="{AEE5550A-D92F-46C3-85D4-400B88662F13}" destId="{7A7D91A3-CA4E-48F1-9323-6604175AD85B}" srcOrd="8" destOrd="0" parTransId="{C1272248-0649-4112-95F7-5676F162808C}" sibTransId="{AE912705-1DEC-4CEC-8289-540BBA831ACA}"/>
    <dgm:cxn modelId="{4147B3EB-512C-4487-8D35-AD2EB9CB3CD1}" srcId="{AEE5550A-D92F-46C3-85D4-400B88662F13}" destId="{3F16699E-35F1-4E98-A7E8-194D0523D50E}" srcOrd="1" destOrd="0" parTransId="{03386D0A-71A7-4B12-8C2C-50DD557F6FD2}" sibTransId="{E2AF8130-898D-40EA-B648-CC5C9A32CC22}"/>
    <dgm:cxn modelId="{43C7FAAE-1DFB-439D-A60D-972B43D3480B}" type="presOf" srcId="{305A408E-3ED5-44FB-AE28-0252E6B398BC}" destId="{ABA17EEA-BB56-430A-9C78-F6E5D8E9252B}" srcOrd="0" destOrd="0" presId="urn:microsoft.com/office/officeart/2005/8/layout/vList3#1"/>
    <dgm:cxn modelId="{6D6677B6-0849-4B65-8410-5B400BD93894}" srcId="{AEE5550A-D92F-46C3-85D4-400B88662F13}" destId="{B926E3C2-4223-4182-9374-CD6988C3503C}" srcOrd="0" destOrd="0" parTransId="{6D5E6009-FBB6-44BE-8510-961DB28C5EB1}" sibTransId="{33860812-82F9-4E05-9D62-5EA6413DEF16}"/>
    <dgm:cxn modelId="{AB5D6AA8-A176-4AAF-A3D5-BE095C2AFAD7}" srcId="{AEE5550A-D92F-46C3-85D4-400B88662F13}" destId="{BBD6132B-DF7D-47EE-B4EC-5B51632246DD}" srcOrd="4" destOrd="0" parTransId="{0A8C9DB8-E3B9-413A-9656-7838778D5AD8}" sibTransId="{63360A5A-4D3E-4352-9A71-D607A95D5379}"/>
    <dgm:cxn modelId="{2425C1BD-E319-4FCC-BF41-0B7B49DA2B3E}" type="presOf" srcId="{7E8C98BE-15A8-4814-B88A-4FF51B182621}" destId="{6BAAF8A8-F211-498B-B3A4-ED2673BC4B57}" srcOrd="0" destOrd="0" presId="urn:microsoft.com/office/officeart/2005/8/layout/vList3#1"/>
    <dgm:cxn modelId="{CB67FD52-0584-41F3-871C-95C33EAB9CAD}" srcId="{AEE5550A-D92F-46C3-85D4-400B88662F13}" destId="{C4DB69FA-50DF-4DE2-9975-29251D0AA673}" srcOrd="5" destOrd="0" parTransId="{CA81B139-B525-4F7F-BC36-AF3CB568A167}" sibTransId="{AC2CADFB-0039-4610-B97E-F26015F76396}"/>
    <dgm:cxn modelId="{EE64681D-F7F9-4965-AFA9-0237669E14F7}" type="presOf" srcId="{BBD6132B-DF7D-47EE-B4EC-5B51632246DD}" destId="{174421A8-0D2A-467F-AE31-9E6FAF869ABE}" srcOrd="0" destOrd="0" presId="urn:microsoft.com/office/officeart/2005/8/layout/vList3#1"/>
    <dgm:cxn modelId="{AFA2BCB6-88C8-4092-96BD-85F535803694}" srcId="{AEE5550A-D92F-46C3-85D4-400B88662F13}" destId="{7E8C98BE-15A8-4814-B88A-4FF51B182621}" srcOrd="2" destOrd="0" parTransId="{AF53EF2B-9474-48BF-8B06-6632DC692881}" sibTransId="{36737BBE-B7C5-43B6-B1BE-90CDB2D647DF}"/>
    <dgm:cxn modelId="{59C1FED5-FBA2-4A43-A751-85F92AC77182}" srcId="{AEE5550A-D92F-46C3-85D4-400B88662F13}" destId="{E0B3AB76-47BE-4E87-94DE-E372F9822B9D}" srcOrd="7" destOrd="0" parTransId="{F59FC5B9-071A-4CA3-BEAA-F6AA632860E7}" sibTransId="{57E96EB3-A55A-4EA1-96BC-A1FA005D7BB6}"/>
    <dgm:cxn modelId="{7D346F81-CB9D-4114-955C-A62EBE5BCC76}" type="presParOf" srcId="{62429BB4-3865-4B62-ABBB-ADD9A10916A9}" destId="{AFE5BDB3-15C6-4B3D-81D3-15ECECD0FAED}" srcOrd="0" destOrd="0" presId="urn:microsoft.com/office/officeart/2005/8/layout/vList3#1"/>
    <dgm:cxn modelId="{27349606-63FD-4EA2-94BD-ECC1E49E405F}" type="presParOf" srcId="{AFE5BDB3-15C6-4B3D-81D3-15ECECD0FAED}" destId="{38118FB3-B276-4C54-B0D4-439244C37FAA}" srcOrd="0" destOrd="0" presId="urn:microsoft.com/office/officeart/2005/8/layout/vList3#1"/>
    <dgm:cxn modelId="{8D4321E2-77F8-4379-92FC-40F19D9BA644}" type="presParOf" srcId="{AFE5BDB3-15C6-4B3D-81D3-15ECECD0FAED}" destId="{15FDB71F-7120-480B-8172-908FC3506988}" srcOrd="1" destOrd="0" presId="urn:microsoft.com/office/officeart/2005/8/layout/vList3#1"/>
    <dgm:cxn modelId="{3B1D0316-E192-41CB-AA22-BFE83F8C0C48}" type="presParOf" srcId="{62429BB4-3865-4B62-ABBB-ADD9A10916A9}" destId="{84BBB6E9-603C-4401-93BF-8DAD2CA3178F}" srcOrd="1" destOrd="0" presId="urn:microsoft.com/office/officeart/2005/8/layout/vList3#1"/>
    <dgm:cxn modelId="{EAE3FD9E-FFFC-46A8-9E23-C20DA0E1DD12}" type="presParOf" srcId="{62429BB4-3865-4B62-ABBB-ADD9A10916A9}" destId="{636EC64B-CA60-449E-8418-A74A11B55568}" srcOrd="2" destOrd="0" presId="urn:microsoft.com/office/officeart/2005/8/layout/vList3#1"/>
    <dgm:cxn modelId="{72DCAD2A-7941-4897-BA89-DAD5C0ACA112}" type="presParOf" srcId="{636EC64B-CA60-449E-8418-A74A11B55568}" destId="{E6069424-6C89-4502-9827-265804D91A1B}" srcOrd="0" destOrd="0" presId="urn:microsoft.com/office/officeart/2005/8/layout/vList3#1"/>
    <dgm:cxn modelId="{5663CF84-71F7-4B23-A11B-70237FE6EC72}" type="presParOf" srcId="{636EC64B-CA60-449E-8418-A74A11B55568}" destId="{85E0BA35-378D-4117-A668-06355F06E07D}" srcOrd="1" destOrd="0" presId="urn:microsoft.com/office/officeart/2005/8/layout/vList3#1"/>
    <dgm:cxn modelId="{9130F921-31CF-4033-934C-13C16D653A4E}" type="presParOf" srcId="{62429BB4-3865-4B62-ABBB-ADD9A10916A9}" destId="{6573B121-9AE7-4784-BBF3-BA5F580B9300}" srcOrd="3" destOrd="0" presId="urn:microsoft.com/office/officeart/2005/8/layout/vList3#1"/>
    <dgm:cxn modelId="{4599EFEF-C11B-4FD2-8342-77C587A73ADB}" type="presParOf" srcId="{62429BB4-3865-4B62-ABBB-ADD9A10916A9}" destId="{D5064858-6F14-4C7F-935A-6A86BD93EF0A}" srcOrd="4" destOrd="0" presId="urn:microsoft.com/office/officeart/2005/8/layout/vList3#1"/>
    <dgm:cxn modelId="{39AE67E6-2EE8-4505-A14D-89DF4FAD7F56}" type="presParOf" srcId="{D5064858-6F14-4C7F-935A-6A86BD93EF0A}" destId="{09263CA1-CE4A-416D-A837-F0CC2CD1756E}" srcOrd="0" destOrd="0" presId="urn:microsoft.com/office/officeart/2005/8/layout/vList3#1"/>
    <dgm:cxn modelId="{8C92ED8C-5139-4DB2-A1B4-50254722D71D}" type="presParOf" srcId="{D5064858-6F14-4C7F-935A-6A86BD93EF0A}" destId="{6BAAF8A8-F211-498B-B3A4-ED2673BC4B57}" srcOrd="1" destOrd="0" presId="urn:microsoft.com/office/officeart/2005/8/layout/vList3#1"/>
    <dgm:cxn modelId="{A553B290-C15D-480A-B428-B3711F7A22FB}" type="presParOf" srcId="{62429BB4-3865-4B62-ABBB-ADD9A10916A9}" destId="{A48A96FE-9E3D-4488-A065-AD0E41323A09}" srcOrd="5" destOrd="0" presId="urn:microsoft.com/office/officeart/2005/8/layout/vList3#1"/>
    <dgm:cxn modelId="{BBCB6502-209F-40C5-9C72-B591E94937E5}" type="presParOf" srcId="{62429BB4-3865-4B62-ABBB-ADD9A10916A9}" destId="{A7F34C46-37B4-4052-A216-01E7EDA60B56}" srcOrd="6" destOrd="0" presId="urn:microsoft.com/office/officeart/2005/8/layout/vList3#1"/>
    <dgm:cxn modelId="{26451F21-6E1F-4E9B-9E62-379021E0D118}" type="presParOf" srcId="{A7F34C46-37B4-4052-A216-01E7EDA60B56}" destId="{2FB4F250-972B-46F8-A700-F09E357CD783}" srcOrd="0" destOrd="0" presId="urn:microsoft.com/office/officeart/2005/8/layout/vList3#1"/>
    <dgm:cxn modelId="{939A6343-2CA1-4885-BCDD-55E6F6F900A9}" type="presParOf" srcId="{A7F34C46-37B4-4052-A216-01E7EDA60B56}" destId="{38EC0A25-E7F5-4FDA-8E72-590C62922824}" srcOrd="1" destOrd="0" presId="urn:microsoft.com/office/officeart/2005/8/layout/vList3#1"/>
    <dgm:cxn modelId="{91D3C3EB-CE9A-487F-AB9B-A26009261304}" type="presParOf" srcId="{62429BB4-3865-4B62-ABBB-ADD9A10916A9}" destId="{2DD131EA-4A62-41B8-AD4B-5B2FF66BD5C2}" srcOrd="7" destOrd="0" presId="urn:microsoft.com/office/officeart/2005/8/layout/vList3#1"/>
    <dgm:cxn modelId="{E2AB9405-C0B1-4093-980E-614021FD7098}" type="presParOf" srcId="{62429BB4-3865-4B62-ABBB-ADD9A10916A9}" destId="{67ECD5E5-DF7D-49DC-9239-6D5401EA0578}" srcOrd="8" destOrd="0" presId="urn:microsoft.com/office/officeart/2005/8/layout/vList3#1"/>
    <dgm:cxn modelId="{EF8DCE85-D878-4ECA-A9F9-18C912F2F9DF}" type="presParOf" srcId="{67ECD5E5-DF7D-49DC-9239-6D5401EA0578}" destId="{0BCC6612-7363-4A0B-A919-39CCA3A61225}" srcOrd="0" destOrd="0" presId="urn:microsoft.com/office/officeart/2005/8/layout/vList3#1"/>
    <dgm:cxn modelId="{8904149A-A93E-4D04-8217-7FBE6DDA7FB6}" type="presParOf" srcId="{67ECD5E5-DF7D-49DC-9239-6D5401EA0578}" destId="{174421A8-0D2A-467F-AE31-9E6FAF869ABE}" srcOrd="1" destOrd="0" presId="urn:microsoft.com/office/officeart/2005/8/layout/vList3#1"/>
    <dgm:cxn modelId="{1998F904-20EB-4666-909C-54B621B5C597}" type="presParOf" srcId="{62429BB4-3865-4B62-ABBB-ADD9A10916A9}" destId="{CCFD2C91-8100-4EFC-89CD-7CE40D70DC2C}" srcOrd="9" destOrd="0" presId="urn:microsoft.com/office/officeart/2005/8/layout/vList3#1"/>
    <dgm:cxn modelId="{6894013A-8ED4-4DD7-90E9-637ABFF2A3F9}" type="presParOf" srcId="{62429BB4-3865-4B62-ABBB-ADD9A10916A9}" destId="{38AB05C3-1D21-4BB4-857D-21FD613E03B2}" srcOrd="10" destOrd="0" presId="urn:microsoft.com/office/officeart/2005/8/layout/vList3#1"/>
    <dgm:cxn modelId="{0414E6EA-9A24-4785-886E-96136BFD2EE2}" type="presParOf" srcId="{38AB05C3-1D21-4BB4-857D-21FD613E03B2}" destId="{96DCF037-4281-46CB-9078-493283AED1AF}" srcOrd="0" destOrd="0" presId="urn:microsoft.com/office/officeart/2005/8/layout/vList3#1"/>
    <dgm:cxn modelId="{929033AD-E6CC-4E05-9457-FFC9EE79CE22}" type="presParOf" srcId="{38AB05C3-1D21-4BB4-857D-21FD613E03B2}" destId="{DAAB20E7-9A1C-44E5-87E8-BADCE6865896}" srcOrd="1" destOrd="0" presId="urn:microsoft.com/office/officeart/2005/8/layout/vList3#1"/>
    <dgm:cxn modelId="{850221F3-91CD-46A0-A2AE-76642CAD6DEF}" type="presParOf" srcId="{62429BB4-3865-4B62-ABBB-ADD9A10916A9}" destId="{595D89DF-2DAA-4C44-A70C-337DD4814086}" srcOrd="11" destOrd="0" presId="urn:microsoft.com/office/officeart/2005/8/layout/vList3#1"/>
    <dgm:cxn modelId="{AEA21415-DE70-42A7-8743-0158315F3C0A}" type="presParOf" srcId="{62429BB4-3865-4B62-ABBB-ADD9A10916A9}" destId="{035E4D91-CAFC-4C97-880A-5BC9868C3440}" srcOrd="12" destOrd="0" presId="urn:microsoft.com/office/officeart/2005/8/layout/vList3#1"/>
    <dgm:cxn modelId="{B739EB42-66B2-42B2-882A-59101C2FC73D}" type="presParOf" srcId="{035E4D91-CAFC-4C97-880A-5BC9868C3440}" destId="{6C356670-E003-4AC9-B454-E7EDA7338B25}" srcOrd="0" destOrd="0" presId="urn:microsoft.com/office/officeart/2005/8/layout/vList3#1"/>
    <dgm:cxn modelId="{D316EF04-7D01-41B9-88A0-735C46FF47A5}" type="presParOf" srcId="{035E4D91-CAFC-4C97-880A-5BC9868C3440}" destId="{ABA17EEA-BB56-430A-9C78-F6E5D8E9252B}" srcOrd="1" destOrd="0" presId="urn:microsoft.com/office/officeart/2005/8/layout/vList3#1"/>
    <dgm:cxn modelId="{446FE535-0461-4B5D-BF01-8C8DA7F2AF74}" type="presParOf" srcId="{62429BB4-3865-4B62-ABBB-ADD9A10916A9}" destId="{EF3B99C4-0352-49EC-ABAA-42CC17D178BD}" srcOrd="13" destOrd="0" presId="urn:microsoft.com/office/officeart/2005/8/layout/vList3#1"/>
    <dgm:cxn modelId="{FF6D4619-C49B-4172-8CA7-E4DDB2A9FC26}" type="presParOf" srcId="{62429BB4-3865-4B62-ABBB-ADD9A10916A9}" destId="{00C8A7A4-84C8-433D-B8D3-22A81DE76F14}" srcOrd="14" destOrd="0" presId="urn:microsoft.com/office/officeart/2005/8/layout/vList3#1"/>
    <dgm:cxn modelId="{B8F644BF-1223-4E86-BC08-2C68FA081866}" type="presParOf" srcId="{00C8A7A4-84C8-433D-B8D3-22A81DE76F14}" destId="{31202A6E-FA5E-41F1-A66B-1E77367B1788}" srcOrd="0" destOrd="0" presId="urn:microsoft.com/office/officeart/2005/8/layout/vList3#1"/>
    <dgm:cxn modelId="{5D6A81BD-12C6-4C82-ADD3-63317F23EF2A}" type="presParOf" srcId="{00C8A7A4-84C8-433D-B8D3-22A81DE76F14}" destId="{13BBDCA2-01F3-490A-B319-A4EB2D440B01}" srcOrd="1" destOrd="0" presId="urn:microsoft.com/office/officeart/2005/8/layout/vList3#1"/>
    <dgm:cxn modelId="{012DF4E8-2409-4502-80ED-2C5AD67B0D94}" type="presParOf" srcId="{62429BB4-3865-4B62-ABBB-ADD9A10916A9}" destId="{78037204-4049-4104-BC35-F2ADF0F824F6}" srcOrd="15" destOrd="0" presId="urn:microsoft.com/office/officeart/2005/8/layout/vList3#1"/>
    <dgm:cxn modelId="{7610FFC8-7735-4E7C-BAB2-D115D967D0AF}" type="presParOf" srcId="{62429BB4-3865-4B62-ABBB-ADD9A10916A9}" destId="{D30A6041-F150-4FC6-892A-B155A59A25C4}" srcOrd="16" destOrd="0" presId="urn:microsoft.com/office/officeart/2005/8/layout/vList3#1"/>
    <dgm:cxn modelId="{4CE62251-FF99-45B6-98F0-B28FB0F109A1}" type="presParOf" srcId="{D30A6041-F150-4FC6-892A-B155A59A25C4}" destId="{9D8D7D0F-6713-485D-86E9-6A8B8603726D}" srcOrd="0" destOrd="0" presId="urn:microsoft.com/office/officeart/2005/8/layout/vList3#1"/>
    <dgm:cxn modelId="{92BE8646-C57A-4A95-98D6-2E424EC30217}" type="presParOf" srcId="{D30A6041-F150-4FC6-892A-B155A59A25C4}" destId="{B025AD0B-6056-4190-A134-CDC83A82DAF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DAE4B4-A591-40DE-A6B6-BEDE5470FCF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255B972-F361-4B36-91AB-848BF0AB3D0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 b="-690"/>
          </a:stretch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uk-UA">
              <a:noFill/>
            </a:rPr>
            <a:t> </a:t>
          </a:r>
        </a:p>
      </dgm:t>
    </dgm:pt>
    <dgm:pt modelId="{D1327547-9FBD-48DE-98CB-8C1E237F2323}" type="parTrans" cxnId="{4DDA06E6-E530-4FE3-ADA5-A1C38D224E50}">
      <dgm:prSet/>
      <dgm:spPr/>
      <dgm:t>
        <a:bodyPr/>
        <a:lstStyle/>
        <a:p>
          <a:endParaRPr lang="uk-UA"/>
        </a:p>
      </dgm:t>
    </dgm:pt>
    <dgm:pt modelId="{CA8461CD-1881-4CF4-8738-71A42F715846}" type="sibTrans" cxnId="{4DDA06E6-E530-4FE3-ADA5-A1C38D224E50}">
      <dgm:prSet/>
      <dgm:spPr/>
      <dgm:t>
        <a:bodyPr/>
        <a:lstStyle/>
        <a:p>
          <a:endParaRPr lang="uk-UA"/>
        </a:p>
      </dgm:t>
    </dgm:pt>
    <dgm:pt modelId="{C507B1F9-52F7-43AB-9401-D0C64E3FF6E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2"/>
          <a:stretch>
            <a:fillRect b="-8443"/>
          </a:stretch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uk-UA">
              <a:noFill/>
            </a:rPr>
            <a:t> </a:t>
          </a:r>
        </a:p>
      </dgm:t>
    </dgm:pt>
    <dgm:pt modelId="{FA82F3A1-0085-487C-ADAB-C135458BEC42}" type="parTrans" cxnId="{1F57BBE2-FDFB-4EE0-BBCF-A3DD395407E8}">
      <dgm:prSet/>
      <dgm:spPr/>
      <dgm:t>
        <a:bodyPr/>
        <a:lstStyle/>
        <a:p>
          <a:endParaRPr lang="uk-UA"/>
        </a:p>
      </dgm:t>
    </dgm:pt>
    <dgm:pt modelId="{BAE585E6-AB9C-4ADA-BF74-813B62C4596C}" type="sibTrans" cxnId="{1F57BBE2-FDFB-4EE0-BBCF-A3DD395407E8}">
      <dgm:prSet/>
      <dgm:spPr/>
      <dgm:t>
        <a:bodyPr/>
        <a:lstStyle/>
        <a:p>
          <a:endParaRPr lang="uk-UA"/>
        </a:p>
      </dgm:t>
    </dgm:pt>
    <dgm:pt modelId="{FDB3C0AE-CA25-453D-AEEE-CA8F419935B0}" type="pres">
      <dgm:prSet presAssocID="{61DAE4B4-A591-40DE-A6B6-BEDE5470FCF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F60B75-C4D5-4A65-9376-83BEED7DC83D}" type="pres">
      <dgm:prSet presAssocID="{61DAE4B4-A591-40DE-A6B6-BEDE5470FCF8}" presName="dummyMaxCanvas" presStyleCnt="0">
        <dgm:presLayoutVars/>
      </dgm:prSet>
      <dgm:spPr/>
    </dgm:pt>
    <dgm:pt modelId="{016C5A8F-4357-431D-9212-9BBE4F5091F5}" type="pres">
      <dgm:prSet presAssocID="{61DAE4B4-A591-40DE-A6B6-BEDE5470FCF8}" presName="TwoNodes_1" presStyleLbl="node1" presStyleIdx="0" presStyleCnt="2" custScaleX="89542" custScaleY="114646" custLinFactNeighborX="-6318" custLinFactNeighborY="113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93AECF-C8DB-466D-A720-E044860DCF57}" type="pres">
      <dgm:prSet presAssocID="{61DAE4B4-A591-40DE-A6B6-BEDE5470FCF8}" presName="TwoNodes_2" presStyleLbl="node1" presStyleIdx="1" presStyleCnt="2" custScaleX="80392" custLinFactNeighborX="2254" custLinFactNeighborY="-17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26B3A7-AA8C-4F93-B4C8-247EBD93F2BA}" type="pres">
      <dgm:prSet presAssocID="{61DAE4B4-A591-40DE-A6B6-BEDE5470FCF8}" presName="TwoConn_1-2" presStyleLbl="fgAccFollowNode1" presStyleIdx="0" presStyleCnt="1" custLinFactNeighborX="-37072" custLinFactNeighborY="-11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30CC0-6668-4D6F-8814-49C2B56747C5}" type="pres">
      <dgm:prSet presAssocID="{61DAE4B4-A591-40DE-A6B6-BEDE5470FCF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E5304A-A1F1-45FA-BF2D-34F2C2A5084D}" type="pres">
      <dgm:prSet presAssocID="{61DAE4B4-A591-40DE-A6B6-BEDE5470FCF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ECD27F-8F06-488E-947C-BC6C9C34F82B}" type="presOf" srcId="{A255B972-F361-4B36-91AB-848BF0AB3D04}" destId="{24130CC0-6668-4D6F-8814-49C2B56747C5}" srcOrd="1" destOrd="0" presId="urn:microsoft.com/office/officeart/2005/8/layout/vProcess5"/>
    <dgm:cxn modelId="{ED63EC37-C7C2-4FB5-A718-D2A5C5926E56}" type="presOf" srcId="{CA8461CD-1881-4CF4-8738-71A42F715846}" destId="{1B26B3A7-AA8C-4F93-B4C8-247EBD93F2BA}" srcOrd="0" destOrd="0" presId="urn:microsoft.com/office/officeart/2005/8/layout/vProcess5"/>
    <dgm:cxn modelId="{526BC1FB-432A-40F1-9186-41FCF5F26E15}" type="presOf" srcId="{C507B1F9-52F7-43AB-9401-D0C64E3FF6E2}" destId="{7CE5304A-A1F1-45FA-BF2D-34F2C2A5084D}" srcOrd="1" destOrd="0" presId="urn:microsoft.com/office/officeart/2005/8/layout/vProcess5"/>
    <dgm:cxn modelId="{E797FA7C-4335-45C8-BA22-F0A97CF8FA55}" type="presOf" srcId="{C507B1F9-52F7-43AB-9401-D0C64E3FF6E2}" destId="{4193AECF-C8DB-466D-A720-E044860DCF57}" srcOrd="0" destOrd="0" presId="urn:microsoft.com/office/officeart/2005/8/layout/vProcess5"/>
    <dgm:cxn modelId="{4DDA06E6-E530-4FE3-ADA5-A1C38D224E50}" srcId="{61DAE4B4-A591-40DE-A6B6-BEDE5470FCF8}" destId="{A255B972-F361-4B36-91AB-848BF0AB3D04}" srcOrd="0" destOrd="0" parTransId="{D1327547-9FBD-48DE-98CB-8C1E237F2323}" sibTransId="{CA8461CD-1881-4CF4-8738-71A42F715846}"/>
    <dgm:cxn modelId="{3BF9002D-9216-479D-8E83-63CAFE039BC8}" type="presOf" srcId="{61DAE4B4-A591-40DE-A6B6-BEDE5470FCF8}" destId="{FDB3C0AE-CA25-453D-AEEE-CA8F419935B0}" srcOrd="0" destOrd="0" presId="urn:microsoft.com/office/officeart/2005/8/layout/vProcess5"/>
    <dgm:cxn modelId="{1F57BBE2-FDFB-4EE0-BBCF-A3DD395407E8}" srcId="{61DAE4B4-A591-40DE-A6B6-BEDE5470FCF8}" destId="{C507B1F9-52F7-43AB-9401-D0C64E3FF6E2}" srcOrd="1" destOrd="0" parTransId="{FA82F3A1-0085-487C-ADAB-C135458BEC42}" sibTransId="{BAE585E6-AB9C-4ADA-BF74-813B62C4596C}"/>
    <dgm:cxn modelId="{ADE4EB45-D21D-4EA8-8FC7-53FCD15E10AA}" type="presOf" srcId="{A255B972-F361-4B36-91AB-848BF0AB3D04}" destId="{016C5A8F-4357-431D-9212-9BBE4F5091F5}" srcOrd="0" destOrd="0" presId="urn:microsoft.com/office/officeart/2005/8/layout/vProcess5"/>
    <dgm:cxn modelId="{DFEFFF74-A3E5-49D3-9E8E-473CABFDBD37}" type="presParOf" srcId="{FDB3C0AE-CA25-453D-AEEE-CA8F419935B0}" destId="{65F60B75-C4D5-4A65-9376-83BEED7DC83D}" srcOrd="0" destOrd="0" presId="urn:microsoft.com/office/officeart/2005/8/layout/vProcess5"/>
    <dgm:cxn modelId="{F5B642E6-57AC-414F-8517-A43DC2B65E6F}" type="presParOf" srcId="{FDB3C0AE-CA25-453D-AEEE-CA8F419935B0}" destId="{016C5A8F-4357-431D-9212-9BBE4F5091F5}" srcOrd="1" destOrd="0" presId="urn:microsoft.com/office/officeart/2005/8/layout/vProcess5"/>
    <dgm:cxn modelId="{3BEB09AB-DD54-405E-BA4C-C3FDBF016435}" type="presParOf" srcId="{FDB3C0AE-CA25-453D-AEEE-CA8F419935B0}" destId="{4193AECF-C8DB-466D-A720-E044860DCF57}" srcOrd="2" destOrd="0" presId="urn:microsoft.com/office/officeart/2005/8/layout/vProcess5"/>
    <dgm:cxn modelId="{0903D681-4B62-42AA-AFD1-AE77DFEEE395}" type="presParOf" srcId="{FDB3C0AE-CA25-453D-AEEE-CA8F419935B0}" destId="{1B26B3A7-AA8C-4F93-B4C8-247EBD93F2BA}" srcOrd="3" destOrd="0" presId="urn:microsoft.com/office/officeart/2005/8/layout/vProcess5"/>
    <dgm:cxn modelId="{E9620E07-7FFF-437E-A04E-8FF67546806F}" type="presParOf" srcId="{FDB3C0AE-CA25-453D-AEEE-CA8F419935B0}" destId="{24130CC0-6668-4D6F-8814-49C2B56747C5}" srcOrd="4" destOrd="0" presId="urn:microsoft.com/office/officeart/2005/8/layout/vProcess5"/>
    <dgm:cxn modelId="{2720BE53-2BB3-47D5-B336-D8A820F594EA}" type="presParOf" srcId="{FDB3C0AE-CA25-453D-AEEE-CA8F419935B0}" destId="{7CE5304A-A1F1-45FA-BF2D-34F2C2A5084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1DAE4B4-A591-40DE-A6B6-BEDE5470FCF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mc:AlternateContent xmlns:mc="http://schemas.openxmlformats.org/markup-compatibility/2006" xmlns:a14="http://schemas.microsoft.com/office/drawing/2010/main">
      <mc:Choice Requires="a14">
        <dgm:pt modelId="{A255B972-F361-4B36-91AB-848BF0AB3D04}">
          <dgm:prSet phldrT="[Текст]" custT="1">
            <dgm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dgm:style>
          </dgm:prSet>
          <dgm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ru-RU" sz="3200" i="1" smtClean="0">
                          <a:latin typeface="Cambria Math"/>
                        </a:rPr>
                      </m:ctrlPr>
                    </m:sSubPr>
                    <m:e>
                      <m:r>
                        <a:rPr lang="uk-UA" sz="3200" i="1">
                          <a:latin typeface="Cambria Math"/>
                        </a:rPr>
                        <m:t>𝑑</m:t>
                      </m:r>
                    </m:e>
                    <m:sub>
                      <m:r>
                        <a:rPr lang="uk-UA" sz="3200" i="1">
                          <a:latin typeface="Cambria Math"/>
                        </a:rPr>
                        <m:t>𝑖</m:t>
                      </m:r>
                    </m:sub>
                  </m:sSub>
                  <m:r>
                    <a:rPr lang="uk-UA" sz="3200" i="1">
                      <a:latin typeface="Cambria Math"/>
                    </a:rPr>
                    <m:t>=</m:t>
                  </m:r>
                  <m:sSup>
                    <m:sSupPr>
                      <m:ctrlPr>
                        <a:rPr lang="ru-RU" sz="3200" i="1">
                          <a:latin typeface="Cambria Math"/>
                        </a:rPr>
                      </m:ctrlPr>
                    </m:sSupPr>
                    <m:e>
                      <m:r>
                        <a:rPr lang="uk-UA" sz="3200" i="1">
                          <a:latin typeface="Cambria Math"/>
                        </a:rPr>
                        <m:t>𝑒</m:t>
                      </m:r>
                    </m:e>
                    <m:sup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3200" i="1">
                              <a:latin typeface="Cambria Math"/>
                            </a:rPr>
                            <m:t>−</m:t>
                          </m:r>
                          <m:r>
                            <a:rPr lang="uk-UA" sz="3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uk-UA" sz="3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32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k-UA" sz="3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uk-UA" sz="3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32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k-UA" sz="3200" i="1">
                                      <a:latin typeface="Cambria Math"/>
                                    </a:rPr>
                                    <m:t>𝑚𝑖𝑛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32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k-UA" sz="3200" i="1">
                                      <a:latin typeface="Cambria Math"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uk-UA" sz="3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uk-UA" sz="32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k-UA" sz="3200" i="1">
                                      <a:latin typeface="Cambria Math"/>
                                    </a:rPr>
                                    <m:t>𝑚𝑖𝑛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sup>
                  </m:sSup>
                </m:oMath>
              </a14:m>
              <a:r>
                <a:rPr lang="uk-UA" sz="3200" dirty="0" smtClean="0"/>
                <a:t> </a:t>
              </a:r>
            </a:p>
            <a:p>
              <a:pPr algn="ctr"/>
              <a:r>
                <a:rPr lang="uk-UA" sz="2300" dirty="0" smtClean="0"/>
                <a:t>- визначення рівня конкретної сторони інноваційного потенціалу (окрема оцінка); </a:t>
              </a:r>
              <a:endParaRPr lang="uk-UA" sz="2300" dirty="0"/>
            </a:p>
          </dgm:t>
        </dgm:pt>
      </mc:Choice>
      <mc:Fallback xmlns="">
        <dgm:pt modelId="{A255B972-F361-4B36-91AB-848BF0AB3D04}">
          <dgm:prSet phldrT="[Текст]" custT="1">
            <dgm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dgm:style>
          </dgm:prSet>
          <dgm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dgm:spPr>
          <dgm:t>
            <a:bodyPr/>
            <a:lstStyle/>
            <a:p>
              <a:pPr algn="ctr"/>
              <a:r>
                <a:rPr lang="uk-UA" sz="3200" i="0">
                  <a:latin typeface="Cambria Math"/>
                </a:rPr>
                <a:t>𝑑</a:t>
              </a:r>
              <a:r>
                <a:rPr lang="ru-RU" sz="3200" i="0" smtClean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𝑖=𝑒</a:t>
              </a:r>
              <a:r>
                <a:rPr lang="ru-RU" sz="3200" i="0">
                  <a:latin typeface="Cambria Math"/>
                </a:rPr>
                <a:t>^(〖</a:t>
              </a:r>
              <a:r>
                <a:rPr lang="uk-UA" sz="3200" i="0">
                  <a:latin typeface="Cambria Math"/>
                </a:rPr>
                <a:t>−𝑒</a:t>
              </a:r>
              <a:r>
                <a:rPr lang="ru-RU" sz="3200" i="0">
                  <a:latin typeface="Cambria Math"/>
                </a:rPr>
                <a:t>〗^(</a:t>
              </a:r>
              <a:r>
                <a:rPr lang="uk-UA" sz="3200" i="0">
                  <a:latin typeface="Cambria Math"/>
                </a:rPr>
                <a:t>−</a:t>
              </a:r>
              <a:r>
                <a:rPr lang="ru-RU" sz="3200" i="0">
                  <a:latin typeface="Cambria Math"/>
                </a:rPr>
                <a:t>(</a:t>
              </a:r>
              <a:r>
                <a:rPr lang="uk-UA" sz="3200" i="0">
                  <a:latin typeface="Cambria Math"/>
                </a:rPr>
                <a:t>𝑋</a:t>
              </a:r>
              <a:r>
                <a:rPr lang="ru-RU" sz="3200" i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𝑖−𝑋</a:t>
              </a:r>
              <a:r>
                <a:rPr lang="ru-RU" sz="3200" i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𝑚𝑖𝑛</a:t>
              </a:r>
              <a:r>
                <a:rPr lang="ru-RU" sz="3200" i="0">
                  <a:latin typeface="Cambria Math"/>
                </a:rPr>
                <a:t>)/(</a:t>
              </a:r>
              <a:r>
                <a:rPr lang="uk-UA" sz="3200" i="0">
                  <a:latin typeface="Cambria Math"/>
                </a:rPr>
                <a:t>𝑋</a:t>
              </a:r>
              <a:r>
                <a:rPr lang="ru-RU" sz="3200" i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𝑚𝑎𝑥−𝑋</a:t>
              </a:r>
              <a:r>
                <a:rPr lang="ru-RU" sz="3200" i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𝑚𝑖𝑛 </a:t>
              </a:r>
              <a:r>
                <a:rPr lang="ru-RU" sz="3200" i="0">
                  <a:latin typeface="Cambria Math"/>
                </a:rPr>
                <a:t>))</a:t>
              </a:r>
              <a:r>
                <a:rPr lang="uk-UA" sz="3200" i="0">
                  <a:latin typeface="Cambria Math"/>
                </a:rPr>
                <a:t> </a:t>
              </a:r>
              <a:r>
                <a:rPr lang="ru-RU" sz="3200" i="0">
                  <a:latin typeface="Cambria Math"/>
                </a:rPr>
                <a:t>)</a:t>
              </a:r>
              <a:r>
                <a:rPr lang="uk-UA" sz="3200" dirty="0" smtClean="0"/>
                <a:t> </a:t>
              </a:r>
              <a:endParaRPr lang="uk-UA" sz="3200" dirty="0" smtClean="0"/>
            </a:p>
            <a:p>
              <a:pPr algn="ctr"/>
              <a:r>
                <a:rPr lang="uk-UA" sz="2300" dirty="0" smtClean="0"/>
                <a:t>- </a:t>
              </a:r>
              <a:r>
                <a:rPr lang="uk-UA" sz="2300" dirty="0" smtClean="0"/>
                <a:t>визначення рівня конкретної сторони інноваційного потенціалу (окрема оцінка); </a:t>
              </a:r>
              <a:endParaRPr lang="uk-UA" sz="2300" dirty="0"/>
            </a:p>
          </dgm:t>
        </dgm:pt>
      </mc:Fallback>
    </mc:AlternateContent>
    <dgm:pt modelId="{D1327547-9FBD-48DE-98CB-8C1E237F2323}" type="parTrans" cxnId="{4DDA06E6-E530-4FE3-ADA5-A1C38D224E50}">
      <dgm:prSet/>
      <dgm:spPr/>
      <dgm:t>
        <a:bodyPr/>
        <a:lstStyle/>
        <a:p>
          <a:endParaRPr lang="uk-UA"/>
        </a:p>
      </dgm:t>
    </dgm:pt>
    <dgm:pt modelId="{CA8461CD-1881-4CF4-8738-71A42F715846}" type="sibTrans" cxnId="{4DDA06E6-E530-4FE3-ADA5-A1C38D224E50}">
      <dgm:prSet/>
      <dgm:spPr/>
      <dgm:t>
        <a:bodyPr/>
        <a:lstStyle/>
        <a:p>
          <a:endParaRPr lang="uk-UA"/>
        </a:p>
      </dgm:t>
    </dgm:pt>
    <mc:AlternateContent xmlns:mc="http://schemas.openxmlformats.org/markup-compatibility/2006" xmlns:a14="http://schemas.microsoft.com/office/drawing/2010/main">
      <mc:Choice Requires="a14">
        <dgm:pt modelId="{C507B1F9-52F7-43AB-9401-D0C64E3FF6E2}">
          <dgm:prSet phldrT="[Текст]" custT="1">
            <dgm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dgm:style>
          </dgm:prSet>
          <dgm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dgm:spPr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k-UA" sz="3200" i="1" smtClean="0">
                      <a:latin typeface="Cambria Math"/>
                    </a:rPr>
                    <m:t>𝐷</m:t>
                  </m:r>
                  <m:r>
                    <a:rPr lang="uk-UA" sz="3200" i="1" smtClean="0">
                      <a:latin typeface="Cambria Math"/>
                    </a:rPr>
                    <m:t>=</m:t>
                  </m:r>
                  <m:rad>
                    <m:radPr>
                      <m:ctrlPr>
                        <a:rPr lang="ru-RU" sz="3200" i="1">
                          <a:latin typeface="Cambria Math"/>
                        </a:rPr>
                      </m:ctrlPr>
                    </m:radPr>
                    <m:deg>
                      <m:r>
                        <a:rPr lang="uk-UA" sz="3200" i="1">
                          <a:latin typeface="Cambria Math"/>
                        </a:rPr>
                        <m:t>𝑛</m:t>
                      </m:r>
                    </m:deg>
                    <m:e>
                      <m:nary>
                        <m:naryPr>
                          <m:chr m:val="∏"/>
                          <m:limLoc m:val="undOvr"/>
                          <m:ctrlPr>
                            <a:rPr lang="ru-RU" sz="3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uk-UA" sz="3200" i="1">
                              <a:latin typeface="Cambria Math"/>
                            </a:rPr>
                            <m:t>𝑖</m:t>
                          </m:r>
                          <m:r>
                            <a:rPr lang="uk-UA" sz="3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uk-UA" sz="3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uk-UA" sz="32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e>
                  </m:rad>
                </m:oMath>
              </a14:m>
              <a:r>
                <a:rPr lang="uk-UA" sz="3200" dirty="0" smtClean="0"/>
                <a:t> </a:t>
              </a:r>
            </a:p>
            <a:p>
              <a:pPr algn="ctr"/>
              <a:r>
                <a:rPr lang="uk-UA" sz="2400" dirty="0" smtClean="0"/>
                <a:t>- інтегральна оцінка інноваційного потенціалу підприємства.</a:t>
              </a:r>
              <a:endParaRPr lang="uk-UA" sz="2400" dirty="0"/>
            </a:p>
          </dgm:t>
        </dgm:pt>
      </mc:Choice>
      <mc:Fallback xmlns="">
        <dgm:pt modelId="{C507B1F9-52F7-43AB-9401-D0C64E3FF6E2}">
          <dgm:prSet phldrT="[Текст]" custT="1">
            <dgm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dgm:style>
          </dgm:prSet>
          <dgm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dgm:spPr>
          <dgm:t>
            <a:bodyPr/>
            <a:lstStyle/>
            <a:p>
              <a:pPr algn="ctr"/>
              <a:r>
                <a:rPr lang="uk-UA" sz="3200" i="0" smtClean="0">
                  <a:latin typeface="Cambria Math"/>
                </a:rPr>
                <a:t>𝐷=</a:t>
              </a:r>
              <a:r>
                <a:rPr lang="ru-RU" sz="3200" i="0">
                  <a:latin typeface="Cambria Math"/>
                </a:rPr>
                <a:t>√(</a:t>
              </a:r>
              <a:r>
                <a:rPr lang="uk-UA" sz="3200" i="0">
                  <a:latin typeface="Cambria Math"/>
                </a:rPr>
                <a:t>𝑛&amp;</a:t>
              </a:r>
              <a:r>
                <a:rPr lang="ru-RU" sz="3200" i="0">
                  <a:latin typeface="Cambria Math"/>
                </a:rPr>
                <a:t>∏1</a:t>
              </a:r>
              <a:r>
                <a:rPr lang="uk-UA" sz="3200" i="0">
                  <a:latin typeface="Cambria Math"/>
                </a:rPr>
                <a:t>_</a:t>
              </a:r>
              <a:r>
                <a:rPr lang="ru-RU" sz="3200" i="0">
                  <a:latin typeface="Cambria Math"/>
                </a:rPr>
                <a:t>(</a:t>
              </a:r>
              <a:r>
                <a:rPr lang="uk-UA" sz="3200" i="0">
                  <a:latin typeface="Cambria Math"/>
                </a:rPr>
                <a:t>𝑖=1</a:t>
              </a:r>
              <a:r>
                <a:rPr lang="ru-RU" sz="3200" i="0">
                  <a:latin typeface="Cambria Math"/>
                </a:rPr>
                <a:t>)</a:t>
              </a:r>
              <a:r>
                <a:rPr lang="uk-UA" sz="3200" i="0">
                  <a:latin typeface="Cambria Math"/>
                </a:rPr>
                <a:t>^𝑛▒𝑑</a:t>
              </a:r>
              <a:r>
                <a:rPr lang="ru-RU" sz="3200" i="0">
                  <a:latin typeface="Cambria Math"/>
                </a:rPr>
                <a:t>_</a:t>
              </a:r>
              <a:r>
                <a:rPr lang="uk-UA" sz="3200" i="0">
                  <a:latin typeface="Cambria Math"/>
                </a:rPr>
                <a:t>𝑖 </a:t>
              </a:r>
              <a:r>
                <a:rPr lang="ru-RU" sz="3200" i="0">
                  <a:latin typeface="Cambria Math"/>
                </a:rPr>
                <a:t>)</a:t>
              </a:r>
              <a:r>
                <a:rPr lang="uk-UA" sz="3200" dirty="0" smtClean="0"/>
                <a:t> </a:t>
              </a:r>
              <a:endParaRPr lang="uk-UA" sz="3200" dirty="0" smtClean="0"/>
            </a:p>
            <a:p>
              <a:pPr algn="ctr"/>
              <a:r>
                <a:rPr lang="uk-UA" sz="2400" dirty="0" smtClean="0"/>
                <a:t>- </a:t>
              </a:r>
              <a:r>
                <a:rPr lang="uk-UA" sz="2400" dirty="0" smtClean="0"/>
                <a:t>інтегральна оцінка інноваційного потенціалу підприємства.</a:t>
              </a:r>
              <a:endParaRPr lang="uk-UA" sz="2400" dirty="0"/>
            </a:p>
          </dgm:t>
        </dgm:pt>
      </mc:Fallback>
    </mc:AlternateContent>
    <dgm:pt modelId="{FA82F3A1-0085-487C-ADAB-C135458BEC42}" type="parTrans" cxnId="{1F57BBE2-FDFB-4EE0-BBCF-A3DD395407E8}">
      <dgm:prSet/>
      <dgm:spPr/>
      <dgm:t>
        <a:bodyPr/>
        <a:lstStyle/>
        <a:p>
          <a:endParaRPr lang="uk-UA"/>
        </a:p>
      </dgm:t>
    </dgm:pt>
    <dgm:pt modelId="{BAE585E6-AB9C-4ADA-BF74-813B62C4596C}" type="sibTrans" cxnId="{1F57BBE2-FDFB-4EE0-BBCF-A3DD395407E8}">
      <dgm:prSet/>
      <dgm:spPr/>
      <dgm:t>
        <a:bodyPr/>
        <a:lstStyle/>
        <a:p>
          <a:endParaRPr lang="uk-UA"/>
        </a:p>
      </dgm:t>
    </dgm:pt>
    <dgm:pt modelId="{FDB3C0AE-CA25-453D-AEEE-CA8F419935B0}" type="pres">
      <dgm:prSet presAssocID="{61DAE4B4-A591-40DE-A6B6-BEDE5470FCF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5F60B75-C4D5-4A65-9376-83BEED7DC83D}" type="pres">
      <dgm:prSet presAssocID="{61DAE4B4-A591-40DE-A6B6-BEDE5470FCF8}" presName="dummyMaxCanvas" presStyleCnt="0">
        <dgm:presLayoutVars/>
      </dgm:prSet>
      <dgm:spPr/>
    </dgm:pt>
    <dgm:pt modelId="{016C5A8F-4357-431D-9212-9BBE4F5091F5}" type="pres">
      <dgm:prSet presAssocID="{61DAE4B4-A591-40DE-A6B6-BEDE5470FCF8}" presName="TwoNodes_1" presStyleLbl="node1" presStyleIdx="0" presStyleCnt="2" custScaleX="89542" custScaleY="114646" custLinFactNeighborX="-6318" custLinFactNeighborY="113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93AECF-C8DB-466D-A720-E044860DCF57}" type="pres">
      <dgm:prSet presAssocID="{61DAE4B4-A591-40DE-A6B6-BEDE5470FCF8}" presName="TwoNodes_2" presStyleLbl="node1" presStyleIdx="1" presStyleCnt="2" custScaleX="80392" custLinFactNeighborX="2254" custLinFactNeighborY="-17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26B3A7-AA8C-4F93-B4C8-247EBD93F2BA}" type="pres">
      <dgm:prSet presAssocID="{61DAE4B4-A591-40DE-A6B6-BEDE5470FCF8}" presName="TwoConn_1-2" presStyleLbl="fgAccFollowNode1" presStyleIdx="0" presStyleCnt="1" custLinFactNeighborX="-37072" custLinFactNeighborY="-110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130CC0-6668-4D6F-8814-49C2B56747C5}" type="pres">
      <dgm:prSet presAssocID="{61DAE4B4-A591-40DE-A6B6-BEDE5470FCF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E5304A-A1F1-45FA-BF2D-34F2C2A5084D}" type="pres">
      <dgm:prSet presAssocID="{61DAE4B4-A591-40DE-A6B6-BEDE5470FCF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63EC37-C7C2-4FB5-A718-D2A5C5926E56}" type="presOf" srcId="{CA8461CD-1881-4CF4-8738-71A42F715846}" destId="{1B26B3A7-AA8C-4F93-B4C8-247EBD93F2BA}" srcOrd="0" destOrd="0" presId="urn:microsoft.com/office/officeart/2005/8/layout/vProcess5"/>
    <dgm:cxn modelId="{526BC1FB-432A-40F1-9186-41FCF5F26E15}" type="presOf" srcId="{C507B1F9-52F7-43AB-9401-D0C64E3FF6E2}" destId="{7CE5304A-A1F1-45FA-BF2D-34F2C2A5084D}" srcOrd="1" destOrd="0" presId="urn:microsoft.com/office/officeart/2005/8/layout/vProcess5"/>
    <dgm:cxn modelId="{8FECD27F-8F06-488E-947C-BC6C9C34F82B}" type="presOf" srcId="{A255B972-F361-4B36-91AB-848BF0AB3D04}" destId="{24130CC0-6668-4D6F-8814-49C2B56747C5}" srcOrd="1" destOrd="0" presId="urn:microsoft.com/office/officeart/2005/8/layout/vProcess5"/>
    <dgm:cxn modelId="{E797FA7C-4335-45C8-BA22-F0A97CF8FA55}" type="presOf" srcId="{C507B1F9-52F7-43AB-9401-D0C64E3FF6E2}" destId="{4193AECF-C8DB-466D-A720-E044860DCF57}" srcOrd="0" destOrd="0" presId="urn:microsoft.com/office/officeart/2005/8/layout/vProcess5"/>
    <dgm:cxn modelId="{ADE4EB45-D21D-4EA8-8FC7-53FCD15E10AA}" type="presOf" srcId="{A255B972-F361-4B36-91AB-848BF0AB3D04}" destId="{016C5A8F-4357-431D-9212-9BBE4F5091F5}" srcOrd="0" destOrd="0" presId="urn:microsoft.com/office/officeart/2005/8/layout/vProcess5"/>
    <dgm:cxn modelId="{3BF9002D-9216-479D-8E83-63CAFE039BC8}" type="presOf" srcId="{61DAE4B4-A591-40DE-A6B6-BEDE5470FCF8}" destId="{FDB3C0AE-CA25-453D-AEEE-CA8F419935B0}" srcOrd="0" destOrd="0" presId="urn:microsoft.com/office/officeart/2005/8/layout/vProcess5"/>
    <dgm:cxn modelId="{1F57BBE2-FDFB-4EE0-BBCF-A3DD395407E8}" srcId="{61DAE4B4-A591-40DE-A6B6-BEDE5470FCF8}" destId="{C507B1F9-52F7-43AB-9401-D0C64E3FF6E2}" srcOrd="1" destOrd="0" parTransId="{FA82F3A1-0085-487C-ADAB-C135458BEC42}" sibTransId="{BAE585E6-AB9C-4ADA-BF74-813B62C4596C}"/>
    <dgm:cxn modelId="{4DDA06E6-E530-4FE3-ADA5-A1C38D224E50}" srcId="{61DAE4B4-A591-40DE-A6B6-BEDE5470FCF8}" destId="{A255B972-F361-4B36-91AB-848BF0AB3D04}" srcOrd="0" destOrd="0" parTransId="{D1327547-9FBD-48DE-98CB-8C1E237F2323}" sibTransId="{CA8461CD-1881-4CF4-8738-71A42F715846}"/>
    <dgm:cxn modelId="{DFEFFF74-A3E5-49D3-9E8E-473CABFDBD37}" type="presParOf" srcId="{FDB3C0AE-CA25-453D-AEEE-CA8F419935B0}" destId="{65F60B75-C4D5-4A65-9376-83BEED7DC83D}" srcOrd="0" destOrd="0" presId="urn:microsoft.com/office/officeart/2005/8/layout/vProcess5"/>
    <dgm:cxn modelId="{F5B642E6-57AC-414F-8517-A43DC2B65E6F}" type="presParOf" srcId="{FDB3C0AE-CA25-453D-AEEE-CA8F419935B0}" destId="{016C5A8F-4357-431D-9212-9BBE4F5091F5}" srcOrd="1" destOrd="0" presId="urn:microsoft.com/office/officeart/2005/8/layout/vProcess5"/>
    <dgm:cxn modelId="{3BEB09AB-DD54-405E-BA4C-C3FDBF016435}" type="presParOf" srcId="{FDB3C0AE-CA25-453D-AEEE-CA8F419935B0}" destId="{4193AECF-C8DB-466D-A720-E044860DCF57}" srcOrd="2" destOrd="0" presId="urn:microsoft.com/office/officeart/2005/8/layout/vProcess5"/>
    <dgm:cxn modelId="{0903D681-4B62-42AA-AFD1-AE77DFEEE395}" type="presParOf" srcId="{FDB3C0AE-CA25-453D-AEEE-CA8F419935B0}" destId="{1B26B3A7-AA8C-4F93-B4C8-247EBD93F2BA}" srcOrd="3" destOrd="0" presId="urn:microsoft.com/office/officeart/2005/8/layout/vProcess5"/>
    <dgm:cxn modelId="{E9620E07-7FFF-437E-A04E-8FF67546806F}" type="presParOf" srcId="{FDB3C0AE-CA25-453D-AEEE-CA8F419935B0}" destId="{24130CC0-6668-4D6F-8814-49C2B56747C5}" srcOrd="4" destOrd="0" presId="urn:microsoft.com/office/officeart/2005/8/layout/vProcess5"/>
    <dgm:cxn modelId="{2720BE53-2BB3-47D5-B336-D8A820F594EA}" type="presParOf" srcId="{FDB3C0AE-CA25-453D-AEEE-CA8F419935B0}" destId="{7CE5304A-A1F1-45FA-BF2D-34F2C2A5084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15C4F-3F1C-4FB8-BF6B-C47CE4EC2F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ED7DBA3-53B0-4FB9-AD45-80BC4B79CBEF}">
      <dgm:prSet phldrT="[Текст]" phldr="1"/>
      <dgm:spPr/>
      <dgm:t>
        <a:bodyPr/>
        <a:lstStyle/>
        <a:p>
          <a:endParaRPr lang="uk-UA"/>
        </a:p>
      </dgm:t>
    </dgm:pt>
    <dgm:pt modelId="{86048C05-CCDE-4A28-889B-74AF03A7FEFF}" type="parTrans" cxnId="{FF8F6A63-4E68-40C7-BC83-815EEF93BDB4}">
      <dgm:prSet/>
      <dgm:spPr/>
      <dgm:t>
        <a:bodyPr/>
        <a:lstStyle/>
        <a:p>
          <a:endParaRPr lang="uk-UA"/>
        </a:p>
      </dgm:t>
    </dgm:pt>
    <dgm:pt modelId="{024AD1C7-3898-42E0-8CB2-9BDCCCFBCEF8}" type="sibTrans" cxnId="{FF8F6A63-4E68-40C7-BC83-815EEF93BDB4}">
      <dgm:prSet/>
      <dgm:spPr/>
      <dgm:t>
        <a:bodyPr/>
        <a:lstStyle/>
        <a:p>
          <a:endParaRPr lang="uk-UA"/>
        </a:p>
      </dgm:t>
    </dgm:pt>
    <dgm:pt modelId="{7F75A359-B98A-42E9-8F68-5E96F3EA8358}">
      <dgm:prSet phldrT="[Текст]" custT="1"/>
      <dgm:spPr/>
      <dgm:t>
        <a:bodyPr/>
        <a:lstStyle/>
        <a:p>
          <a:r>
            <a:rPr lang="uk-UA" sz="2000" dirty="0" smtClean="0"/>
            <a:t>визначення цілей інноваційної діяльності на підприємстві;</a:t>
          </a:r>
          <a:endParaRPr lang="uk-UA" sz="2000" dirty="0"/>
        </a:p>
      </dgm:t>
    </dgm:pt>
    <dgm:pt modelId="{0DCBE401-7E47-4F55-BF88-F3F9B7F632E1}" type="parTrans" cxnId="{0C5BDF6D-1021-4003-989B-FD33A655475A}">
      <dgm:prSet/>
      <dgm:spPr/>
      <dgm:t>
        <a:bodyPr/>
        <a:lstStyle/>
        <a:p>
          <a:endParaRPr lang="uk-UA"/>
        </a:p>
      </dgm:t>
    </dgm:pt>
    <dgm:pt modelId="{ED971513-5C5E-4061-B75E-C8D07D10D8DC}" type="sibTrans" cxnId="{0C5BDF6D-1021-4003-989B-FD33A655475A}">
      <dgm:prSet/>
      <dgm:spPr/>
      <dgm:t>
        <a:bodyPr/>
        <a:lstStyle/>
        <a:p>
          <a:endParaRPr lang="uk-UA"/>
        </a:p>
      </dgm:t>
    </dgm:pt>
    <dgm:pt modelId="{F5786AF8-7EB9-4EEC-AA97-0D1AEB9BE8CC}">
      <dgm:prSet phldrT="[Текст]" phldr="1"/>
      <dgm:spPr/>
      <dgm:t>
        <a:bodyPr/>
        <a:lstStyle/>
        <a:p>
          <a:endParaRPr lang="uk-UA"/>
        </a:p>
      </dgm:t>
    </dgm:pt>
    <dgm:pt modelId="{48944649-7362-4EFD-8C17-F09CA73C1B03}" type="parTrans" cxnId="{542203A4-E7C3-4614-B1E1-79336E8A2B51}">
      <dgm:prSet/>
      <dgm:spPr/>
      <dgm:t>
        <a:bodyPr/>
        <a:lstStyle/>
        <a:p>
          <a:endParaRPr lang="uk-UA"/>
        </a:p>
      </dgm:t>
    </dgm:pt>
    <dgm:pt modelId="{2229124A-3501-4028-AD43-52AF86E93BF7}" type="sibTrans" cxnId="{542203A4-E7C3-4614-B1E1-79336E8A2B51}">
      <dgm:prSet/>
      <dgm:spPr/>
      <dgm:t>
        <a:bodyPr/>
        <a:lstStyle/>
        <a:p>
          <a:endParaRPr lang="uk-UA"/>
        </a:p>
      </dgm:t>
    </dgm:pt>
    <dgm:pt modelId="{A6D82ACB-58C0-47B4-AB8C-72BA93854410}">
      <dgm:prSet phldrT="[Текст]" custT="1"/>
      <dgm:spPr/>
      <dgm:t>
        <a:bodyPr/>
        <a:lstStyle/>
        <a:p>
          <a:r>
            <a:rPr lang="uk-UA" sz="2000" dirty="0" smtClean="0"/>
            <a:t>обґрунтування і розрахунок оцінних показників;</a:t>
          </a:r>
          <a:endParaRPr lang="uk-UA" sz="2000" dirty="0"/>
        </a:p>
      </dgm:t>
    </dgm:pt>
    <dgm:pt modelId="{FE2ECB28-A091-4BE8-A7C3-DED5D7427FD8}" type="parTrans" cxnId="{2F50519B-51E8-4150-9873-252B140DF42B}">
      <dgm:prSet/>
      <dgm:spPr/>
      <dgm:t>
        <a:bodyPr/>
        <a:lstStyle/>
        <a:p>
          <a:endParaRPr lang="uk-UA"/>
        </a:p>
      </dgm:t>
    </dgm:pt>
    <dgm:pt modelId="{B4B8D6A0-DCE7-4DB2-AC1B-5795462467DA}" type="sibTrans" cxnId="{2F50519B-51E8-4150-9873-252B140DF42B}">
      <dgm:prSet/>
      <dgm:spPr/>
      <dgm:t>
        <a:bodyPr/>
        <a:lstStyle/>
        <a:p>
          <a:endParaRPr lang="uk-UA"/>
        </a:p>
      </dgm:t>
    </dgm:pt>
    <dgm:pt modelId="{71DB7098-755A-48CF-B75C-6FEFE0DF8205}">
      <dgm:prSet phldrT="[Текст]" phldr="1"/>
      <dgm:spPr/>
      <dgm:t>
        <a:bodyPr/>
        <a:lstStyle/>
        <a:p>
          <a:endParaRPr lang="uk-UA" dirty="0"/>
        </a:p>
      </dgm:t>
    </dgm:pt>
    <dgm:pt modelId="{643CA9A0-47D6-47DA-84F0-CBA08C7ABEFC}" type="parTrans" cxnId="{F08D7433-F9FA-4425-8BC4-150381F05EB5}">
      <dgm:prSet/>
      <dgm:spPr/>
      <dgm:t>
        <a:bodyPr/>
        <a:lstStyle/>
        <a:p>
          <a:endParaRPr lang="uk-UA"/>
        </a:p>
      </dgm:t>
    </dgm:pt>
    <dgm:pt modelId="{115C5CB4-0AA9-4379-8136-837F457EA73B}" type="sibTrans" cxnId="{F08D7433-F9FA-4425-8BC4-150381F05EB5}">
      <dgm:prSet/>
      <dgm:spPr/>
      <dgm:t>
        <a:bodyPr/>
        <a:lstStyle/>
        <a:p>
          <a:endParaRPr lang="uk-UA"/>
        </a:p>
      </dgm:t>
    </dgm:pt>
    <dgm:pt modelId="{8BFF80F9-4218-425B-8AD3-3D23E171FB29}">
      <dgm:prSet phldrT="[Текст]" custT="1"/>
      <dgm:spPr/>
      <dgm:t>
        <a:bodyPr/>
        <a:lstStyle/>
        <a:p>
          <a:r>
            <a:rPr lang="uk-UA" sz="1800" dirty="0" smtClean="0"/>
            <a:t>виявлення факторів і резервів підвищення інноваційного потенціалу підприємства</a:t>
          </a:r>
          <a:endParaRPr lang="uk-UA" sz="1800" dirty="0"/>
        </a:p>
      </dgm:t>
    </dgm:pt>
    <dgm:pt modelId="{3E20EF4F-F893-4AA0-BC9D-5B457D62ED63}" type="parTrans" cxnId="{3924C2AD-433A-4026-9BAC-4803D68213FD}">
      <dgm:prSet/>
      <dgm:spPr/>
      <dgm:t>
        <a:bodyPr/>
        <a:lstStyle/>
        <a:p>
          <a:endParaRPr lang="uk-UA"/>
        </a:p>
      </dgm:t>
    </dgm:pt>
    <dgm:pt modelId="{FDBB58AE-CA62-449C-8AED-4B92C306AEF7}" type="sibTrans" cxnId="{3924C2AD-433A-4026-9BAC-4803D68213FD}">
      <dgm:prSet/>
      <dgm:spPr/>
      <dgm:t>
        <a:bodyPr/>
        <a:lstStyle/>
        <a:p>
          <a:endParaRPr lang="uk-UA"/>
        </a:p>
      </dgm:t>
    </dgm:pt>
    <dgm:pt modelId="{E92AAA8A-F659-41BC-931D-53534D70E50A}">
      <dgm:prSet phldrT="[Текст]"/>
      <dgm:spPr/>
      <dgm:t>
        <a:bodyPr/>
        <a:lstStyle/>
        <a:p>
          <a:endParaRPr lang="uk-UA" dirty="0"/>
        </a:p>
      </dgm:t>
    </dgm:pt>
    <dgm:pt modelId="{B2A865C6-5281-42C7-BB1D-0E7261697F7C}" type="parTrans" cxnId="{B34FC24B-81A2-405B-B5A2-22C0ADA4D423}">
      <dgm:prSet/>
      <dgm:spPr/>
      <dgm:t>
        <a:bodyPr/>
        <a:lstStyle/>
        <a:p>
          <a:endParaRPr lang="uk-UA"/>
        </a:p>
      </dgm:t>
    </dgm:pt>
    <dgm:pt modelId="{D9D941BA-EAF6-45D3-9F53-5600CE8377C3}" type="sibTrans" cxnId="{B34FC24B-81A2-405B-B5A2-22C0ADA4D423}">
      <dgm:prSet/>
      <dgm:spPr/>
      <dgm:t>
        <a:bodyPr/>
        <a:lstStyle/>
        <a:p>
          <a:endParaRPr lang="uk-UA"/>
        </a:p>
      </dgm:t>
    </dgm:pt>
    <dgm:pt modelId="{C66EF58D-175E-47B8-96D4-9A80C25B4D0E}">
      <dgm:prSet phldrT="[Текст]"/>
      <dgm:spPr/>
      <dgm:t>
        <a:bodyPr/>
        <a:lstStyle/>
        <a:p>
          <a:endParaRPr lang="uk-UA" dirty="0"/>
        </a:p>
      </dgm:t>
    </dgm:pt>
    <dgm:pt modelId="{02A609A6-4381-4B13-88A1-BD268B044F4F}" type="parTrans" cxnId="{889A9DE6-C55A-452F-8FF8-A0B8EFB6A98D}">
      <dgm:prSet/>
      <dgm:spPr/>
      <dgm:t>
        <a:bodyPr/>
        <a:lstStyle/>
        <a:p>
          <a:endParaRPr lang="uk-UA"/>
        </a:p>
      </dgm:t>
    </dgm:pt>
    <dgm:pt modelId="{2BDB560C-3993-41EF-903B-62D57A4C4F06}" type="sibTrans" cxnId="{889A9DE6-C55A-452F-8FF8-A0B8EFB6A98D}">
      <dgm:prSet/>
      <dgm:spPr/>
      <dgm:t>
        <a:bodyPr/>
        <a:lstStyle/>
        <a:p>
          <a:endParaRPr lang="uk-UA"/>
        </a:p>
      </dgm:t>
    </dgm:pt>
    <dgm:pt modelId="{A42B6A78-7D74-4697-959E-386C5A66549B}">
      <dgm:prSet phldrT="[Текст]"/>
      <dgm:spPr/>
      <dgm:t>
        <a:bodyPr/>
        <a:lstStyle/>
        <a:p>
          <a:endParaRPr lang="uk-UA" dirty="0"/>
        </a:p>
      </dgm:t>
    </dgm:pt>
    <dgm:pt modelId="{765B13F8-6FE1-495C-A76A-B18D1883690A}" type="parTrans" cxnId="{BF3C86AC-1B00-4AF4-94E6-FB0119D7AB08}">
      <dgm:prSet/>
      <dgm:spPr/>
      <dgm:t>
        <a:bodyPr/>
        <a:lstStyle/>
        <a:p>
          <a:endParaRPr lang="uk-UA"/>
        </a:p>
      </dgm:t>
    </dgm:pt>
    <dgm:pt modelId="{68830457-4883-4404-B5D4-77F54AEFC71E}" type="sibTrans" cxnId="{BF3C86AC-1B00-4AF4-94E6-FB0119D7AB08}">
      <dgm:prSet/>
      <dgm:spPr/>
      <dgm:t>
        <a:bodyPr/>
        <a:lstStyle/>
        <a:p>
          <a:endParaRPr lang="uk-UA"/>
        </a:p>
      </dgm:t>
    </dgm:pt>
    <dgm:pt modelId="{EE77A411-59EF-48D0-9033-F32AE34FBE93}">
      <dgm:prSet phldrT="[Текст]"/>
      <dgm:spPr/>
      <dgm:t>
        <a:bodyPr/>
        <a:lstStyle/>
        <a:p>
          <a:endParaRPr lang="uk-UA" dirty="0"/>
        </a:p>
      </dgm:t>
    </dgm:pt>
    <dgm:pt modelId="{C18868C0-25E0-4057-A421-524CC9EDF492}" type="parTrans" cxnId="{4A1EEB17-4B7E-4BDB-9BBF-EFB3381A0F02}">
      <dgm:prSet/>
      <dgm:spPr/>
      <dgm:t>
        <a:bodyPr/>
        <a:lstStyle/>
        <a:p>
          <a:endParaRPr lang="uk-UA"/>
        </a:p>
      </dgm:t>
    </dgm:pt>
    <dgm:pt modelId="{2D73012D-881A-4841-8DB8-D4E02ED7301D}" type="sibTrans" cxnId="{4A1EEB17-4B7E-4BDB-9BBF-EFB3381A0F02}">
      <dgm:prSet/>
      <dgm:spPr/>
      <dgm:t>
        <a:bodyPr/>
        <a:lstStyle/>
        <a:p>
          <a:endParaRPr lang="uk-UA"/>
        </a:p>
      </dgm:t>
    </dgm:pt>
    <dgm:pt modelId="{1B4C34B7-6514-45E6-AECE-BF9A6B82915C}">
      <dgm:prSet custT="1"/>
      <dgm:spPr/>
      <dgm:t>
        <a:bodyPr/>
        <a:lstStyle/>
        <a:p>
          <a:r>
            <a:rPr lang="uk-UA" sz="2000" dirty="0" smtClean="0"/>
            <a:t>визначення діапазону їх нормативних значень</a:t>
          </a:r>
          <a:r>
            <a:rPr lang="uk-UA" sz="1600" dirty="0" smtClean="0"/>
            <a:t>;</a:t>
          </a:r>
          <a:endParaRPr lang="uk-UA" sz="1600" dirty="0"/>
        </a:p>
      </dgm:t>
    </dgm:pt>
    <dgm:pt modelId="{C7623179-31E6-444A-9A69-1D4D0DE0E80C}" type="parTrans" cxnId="{566E8F17-EC4B-47B8-BA44-682E6A2E4CEE}">
      <dgm:prSet/>
      <dgm:spPr/>
      <dgm:t>
        <a:bodyPr/>
        <a:lstStyle/>
        <a:p>
          <a:endParaRPr lang="uk-UA"/>
        </a:p>
      </dgm:t>
    </dgm:pt>
    <dgm:pt modelId="{AA74473C-6792-49B4-84D9-B6FA51ADFE1D}" type="sibTrans" cxnId="{566E8F17-EC4B-47B8-BA44-682E6A2E4CEE}">
      <dgm:prSet/>
      <dgm:spPr/>
      <dgm:t>
        <a:bodyPr/>
        <a:lstStyle/>
        <a:p>
          <a:endParaRPr lang="uk-UA"/>
        </a:p>
      </dgm:t>
    </dgm:pt>
    <dgm:pt modelId="{EB039BEE-278D-427D-A835-87CDBFF33637}">
      <dgm:prSet custT="1"/>
      <dgm:spPr/>
      <dgm:t>
        <a:bodyPr/>
        <a:lstStyle/>
        <a:p>
          <a:r>
            <a:rPr lang="uk-UA" sz="2000" dirty="0" smtClean="0"/>
            <a:t>розрахунок безрозмірних показників</a:t>
          </a:r>
          <a:r>
            <a:rPr lang="uk-UA" sz="1600" dirty="0" smtClean="0"/>
            <a:t>;</a:t>
          </a:r>
          <a:endParaRPr lang="uk-UA" sz="1600" dirty="0"/>
        </a:p>
      </dgm:t>
    </dgm:pt>
    <dgm:pt modelId="{A8B297DD-9EA9-442E-BD29-9ED4E4E2F80F}" type="parTrans" cxnId="{2F057B49-8421-4537-B3DC-3A7F001BCE58}">
      <dgm:prSet/>
      <dgm:spPr/>
      <dgm:t>
        <a:bodyPr/>
        <a:lstStyle/>
        <a:p>
          <a:endParaRPr lang="uk-UA"/>
        </a:p>
      </dgm:t>
    </dgm:pt>
    <dgm:pt modelId="{9F0DA013-FA9B-4D88-A8F3-610C952F4D40}" type="sibTrans" cxnId="{2F057B49-8421-4537-B3DC-3A7F001BCE58}">
      <dgm:prSet/>
      <dgm:spPr/>
      <dgm:t>
        <a:bodyPr/>
        <a:lstStyle/>
        <a:p>
          <a:endParaRPr lang="uk-UA"/>
        </a:p>
      </dgm:t>
    </dgm:pt>
    <dgm:pt modelId="{E114961C-9AE8-47D6-A3D4-FF12D3BD0DB1}">
      <dgm:prSet custT="1"/>
      <dgm:spPr/>
      <dgm:t>
        <a:bodyPr/>
        <a:lstStyle/>
        <a:p>
          <a:r>
            <a:rPr lang="uk-UA" sz="1800" dirty="0" smtClean="0"/>
            <a:t>визначення конкретних значень функції бажаності;</a:t>
          </a:r>
          <a:endParaRPr lang="uk-UA" sz="1800" dirty="0"/>
        </a:p>
      </dgm:t>
    </dgm:pt>
    <dgm:pt modelId="{D9C889F0-9041-46F3-8C6D-5EDD84AA8129}" type="parTrans" cxnId="{1CF27CCA-CC3D-4B42-8CBE-F44082836945}">
      <dgm:prSet/>
      <dgm:spPr/>
      <dgm:t>
        <a:bodyPr/>
        <a:lstStyle/>
        <a:p>
          <a:endParaRPr lang="uk-UA"/>
        </a:p>
      </dgm:t>
    </dgm:pt>
    <dgm:pt modelId="{0D499D0B-DC1B-4C52-A7C4-CA6943CAEECE}" type="sibTrans" cxnId="{1CF27CCA-CC3D-4B42-8CBE-F44082836945}">
      <dgm:prSet/>
      <dgm:spPr/>
      <dgm:t>
        <a:bodyPr/>
        <a:lstStyle/>
        <a:p>
          <a:endParaRPr lang="uk-UA"/>
        </a:p>
      </dgm:t>
    </dgm:pt>
    <dgm:pt modelId="{AE8F8D22-C56B-491D-86B9-1BDA04E50748}">
      <dgm:prSet custT="1"/>
      <dgm:spPr/>
      <dgm:t>
        <a:bodyPr/>
        <a:lstStyle/>
        <a:p>
          <a:r>
            <a:rPr lang="uk-UA" sz="1800" dirty="0" smtClean="0"/>
            <a:t>розрахунок комплексного показника ефективності використання інноваційного потенціалу;</a:t>
          </a:r>
          <a:endParaRPr lang="uk-UA" sz="1800" dirty="0"/>
        </a:p>
      </dgm:t>
    </dgm:pt>
    <dgm:pt modelId="{875033E3-E3E1-442F-8AF4-F7FDEB22F7DB}" type="parTrans" cxnId="{FBFFF054-F5D6-4868-8158-E6EF1C319980}">
      <dgm:prSet/>
      <dgm:spPr/>
      <dgm:t>
        <a:bodyPr/>
        <a:lstStyle/>
        <a:p>
          <a:endParaRPr lang="uk-UA"/>
        </a:p>
      </dgm:t>
    </dgm:pt>
    <dgm:pt modelId="{44A8D6E2-5E64-4384-A0BF-46059A015E0A}" type="sibTrans" cxnId="{FBFFF054-F5D6-4868-8158-E6EF1C319980}">
      <dgm:prSet/>
      <dgm:spPr/>
      <dgm:t>
        <a:bodyPr/>
        <a:lstStyle/>
        <a:p>
          <a:endParaRPr lang="uk-UA"/>
        </a:p>
      </dgm:t>
    </dgm:pt>
    <dgm:pt modelId="{DDBAE011-0CA1-4470-A75D-7C60A6477B33}" type="pres">
      <dgm:prSet presAssocID="{75F15C4F-3F1C-4FB8-BF6B-C47CE4EC2F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07E871-FE3C-4B9E-9D50-7C97C25F16AB}" type="pres">
      <dgm:prSet presAssocID="{0ED7DBA3-53B0-4FB9-AD45-80BC4B79CBEF}" presName="composite" presStyleCnt="0"/>
      <dgm:spPr/>
    </dgm:pt>
    <dgm:pt modelId="{28B4DFE6-0524-41AE-8957-FA2841EACB5A}" type="pres">
      <dgm:prSet presAssocID="{0ED7DBA3-53B0-4FB9-AD45-80BC4B79CBEF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5298D0-A8E8-457A-8498-FFDF63713FAC}" type="pres">
      <dgm:prSet presAssocID="{0ED7DBA3-53B0-4FB9-AD45-80BC4B79CBEF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C3FD21-20C8-4B67-9A67-8EB5FB0D77DB}" type="pres">
      <dgm:prSet presAssocID="{024AD1C7-3898-42E0-8CB2-9BDCCCFBCEF8}" presName="sp" presStyleCnt="0"/>
      <dgm:spPr/>
    </dgm:pt>
    <dgm:pt modelId="{CFA50E5A-6D71-42CA-9650-912F89174D66}" type="pres">
      <dgm:prSet presAssocID="{F5786AF8-7EB9-4EEC-AA97-0D1AEB9BE8CC}" presName="composite" presStyleCnt="0"/>
      <dgm:spPr/>
    </dgm:pt>
    <dgm:pt modelId="{A6AF038D-976D-40FD-BB38-DEFDD54784BD}" type="pres">
      <dgm:prSet presAssocID="{F5786AF8-7EB9-4EEC-AA97-0D1AEB9BE8CC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031CED-56EC-4170-B811-F8CEC9B4865D}" type="pres">
      <dgm:prSet presAssocID="{F5786AF8-7EB9-4EEC-AA97-0D1AEB9BE8CC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71C052-FBAD-4CAA-89A7-14521F5C6CD6}" type="pres">
      <dgm:prSet presAssocID="{2229124A-3501-4028-AD43-52AF86E93BF7}" presName="sp" presStyleCnt="0"/>
      <dgm:spPr/>
    </dgm:pt>
    <dgm:pt modelId="{A12506AF-EA57-46B3-A473-AFD57F3FF6F0}" type="pres">
      <dgm:prSet presAssocID="{71DB7098-755A-48CF-B75C-6FEFE0DF8205}" presName="composite" presStyleCnt="0"/>
      <dgm:spPr/>
    </dgm:pt>
    <dgm:pt modelId="{25B0BAEB-B256-4852-9ADF-E81B730E1099}" type="pres">
      <dgm:prSet presAssocID="{71DB7098-755A-48CF-B75C-6FEFE0DF8205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22B6AB-48B4-49B0-9CD2-DC29A15A3015}" type="pres">
      <dgm:prSet presAssocID="{71DB7098-755A-48CF-B75C-6FEFE0DF820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0B65BB-EC09-4650-8992-25F3C88D9DEB}" type="pres">
      <dgm:prSet presAssocID="{115C5CB4-0AA9-4379-8136-837F457EA73B}" presName="sp" presStyleCnt="0"/>
      <dgm:spPr/>
    </dgm:pt>
    <dgm:pt modelId="{BEFA979F-0CFE-4F4A-9962-3E86F4418840}" type="pres">
      <dgm:prSet presAssocID="{C66EF58D-175E-47B8-96D4-9A80C25B4D0E}" presName="composite" presStyleCnt="0"/>
      <dgm:spPr/>
    </dgm:pt>
    <dgm:pt modelId="{ED942F0C-202B-4C7A-BAD9-255C6EFDFD66}" type="pres">
      <dgm:prSet presAssocID="{C66EF58D-175E-47B8-96D4-9A80C25B4D0E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D47177-F6DB-40CB-B5D7-B2C93F7F15B8}" type="pres">
      <dgm:prSet presAssocID="{C66EF58D-175E-47B8-96D4-9A80C25B4D0E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57B387-EC39-46D3-890C-3482E5FD6FAF}" type="pres">
      <dgm:prSet presAssocID="{2BDB560C-3993-41EF-903B-62D57A4C4F06}" presName="sp" presStyleCnt="0"/>
      <dgm:spPr/>
    </dgm:pt>
    <dgm:pt modelId="{FB52F819-87B6-4A88-9605-EA96103BA841}" type="pres">
      <dgm:prSet presAssocID="{A42B6A78-7D74-4697-959E-386C5A66549B}" presName="composite" presStyleCnt="0"/>
      <dgm:spPr/>
    </dgm:pt>
    <dgm:pt modelId="{49C76DA3-CBFA-46A9-9579-B1FA64267E71}" type="pres">
      <dgm:prSet presAssocID="{A42B6A78-7D74-4697-959E-386C5A66549B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868A00-D25A-4ADA-902D-531193AE3289}" type="pres">
      <dgm:prSet presAssocID="{A42B6A78-7D74-4697-959E-386C5A66549B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FCFA85-DDC8-464E-B0A6-D8ADBB4C1026}" type="pres">
      <dgm:prSet presAssocID="{68830457-4883-4404-B5D4-77F54AEFC71E}" presName="sp" presStyleCnt="0"/>
      <dgm:spPr/>
    </dgm:pt>
    <dgm:pt modelId="{9A9D3D94-C1EE-43CE-892E-A17B4BCBBEA9}" type="pres">
      <dgm:prSet presAssocID="{EE77A411-59EF-48D0-9033-F32AE34FBE93}" presName="composite" presStyleCnt="0"/>
      <dgm:spPr/>
    </dgm:pt>
    <dgm:pt modelId="{61CACBC7-1A32-419A-880B-FE452B27C25B}" type="pres">
      <dgm:prSet presAssocID="{EE77A411-59EF-48D0-9033-F32AE34FBE93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149917-08F6-4F55-9956-D1A04C1A2292}" type="pres">
      <dgm:prSet presAssocID="{EE77A411-59EF-48D0-9033-F32AE34FBE93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4F8177-728A-4F28-9C9C-4B1381FF7844}" type="pres">
      <dgm:prSet presAssocID="{2D73012D-881A-4841-8DB8-D4E02ED7301D}" presName="sp" presStyleCnt="0"/>
      <dgm:spPr/>
    </dgm:pt>
    <dgm:pt modelId="{88F7707F-D7B0-4B5A-BC79-1B68859C951D}" type="pres">
      <dgm:prSet presAssocID="{E92AAA8A-F659-41BC-931D-53534D70E50A}" presName="composite" presStyleCnt="0"/>
      <dgm:spPr/>
    </dgm:pt>
    <dgm:pt modelId="{7D9849DA-A05E-452F-BDB4-A34EC3E5CAD3}" type="pres">
      <dgm:prSet presAssocID="{E92AAA8A-F659-41BC-931D-53534D70E50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708871-FDB8-4499-AC14-7C6F13A1F45B}" type="pres">
      <dgm:prSet presAssocID="{E92AAA8A-F659-41BC-931D-53534D70E50A}" presName="descendantText" presStyleLbl="alignAcc1" presStyleIdx="6" presStyleCnt="7" custLinFactNeighborX="-256" custLinFactNeighborY="18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975D2FD-E71B-438A-8B67-4710E8F48B1E}" type="presOf" srcId="{E92AAA8A-F659-41BC-931D-53534D70E50A}" destId="{7D9849DA-A05E-452F-BDB4-A34EC3E5CAD3}" srcOrd="0" destOrd="0" presId="urn:microsoft.com/office/officeart/2005/8/layout/chevron2"/>
    <dgm:cxn modelId="{5A040DB9-A642-4CD9-ADF4-121033E48A0A}" type="presOf" srcId="{AE8F8D22-C56B-491D-86B9-1BDA04E50748}" destId="{FE149917-08F6-4F55-9956-D1A04C1A2292}" srcOrd="0" destOrd="0" presId="urn:microsoft.com/office/officeart/2005/8/layout/chevron2"/>
    <dgm:cxn modelId="{3E40FF39-0061-4B94-B0D6-F21D1D25DD47}" type="presOf" srcId="{7F75A359-B98A-42E9-8F68-5E96F3EA8358}" destId="{415298D0-A8E8-457A-8498-FFDF63713FAC}" srcOrd="0" destOrd="0" presId="urn:microsoft.com/office/officeart/2005/8/layout/chevron2"/>
    <dgm:cxn modelId="{1864BF0B-6350-4773-836B-21E9A48DAF7E}" type="presOf" srcId="{E114961C-9AE8-47D6-A3D4-FF12D3BD0DB1}" destId="{E7868A00-D25A-4ADA-902D-531193AE3289}" srcOrd="0" destOrd="0" presId="urn:microsoft.com/office/officeart/2005/8/layout/chevron2"/>
    <dgm:cxn modelId="{5755CF05-CA30-4F29-95C5-C0E4AAEA19D2}" type="presOf" srcId="{F5786AF8-7EB9-4EEC-AA97-0D1AEB9BE8CC}" destId="{A6AF038D-976D-40FD-BB38-DEFDD54784BD}" srcOrd="0" destOrd="0" presId="urn:microsoft.com/office/officeart/2005/8/layout/chevron2"/>
    <dgm:cxn modelId="{542203A4-E7C3-4614-B1E1-79336E8A2B51}" srcId="{75F15C4F-3F1C-4FB8-BF6B-C47CE4EC2F3B}" destId="{F5786AF8-7EB9-4EEC-AA97-0D1AEB9BE8CC}" srcOrd="1" destOrd="0" parTransId="{48944649-7362-4EFD-8C17-F09CA73C1B03}" sibTransId="{2229124A-3501-4028-AD43-52AF86E93BF7}"/>
    <dgm:cxn modelId="{A92C5184-BCCD-43BA-B0AB-6BD8E0C80084}" type="presOf" srcId="{C66EF58D-175E-47B8-96D4-9A80C25B4D0E}" destId="{ED942F0C-202B-4C7A-BAD9-255C6EFDFD66}" srcOrd="0" destOrd="0" presId="urn:microsoft.com/office/officeart/2005/8/layout/chevron2"/>
    <dgm:cxn modelId="{2C12CE4F-0B3F-4421-8EB9-0D5987A6AB3C}" type="presOf" srcId="{EB039BEE-278D-427D-A835-87CDBFF33637}" destId="{D0D47177-F6DB-40CB-B5D7-B2C93F7F15B8}" srcOrd="0" destOrd="0" presId="urn:microsoft.com/office/officeart/2005/8/layout/chevron2"/>
    <dgm:cxn modelId="{2F50519B-51E8-4150-9873-252B140DF42B}" srcId="{F5786AF8-7EB9-4EEC-AA97-0D1AEB9BE8CC}" destId="{A6D82ACB-58C0-47B4-AB8C-72BA93854410}" srcOrd="0" destOrd="0" parTransId="{FE2ECB28-A091-4BE8-A7C3-DED5D7427FD8}" sibTransId="{B4B8D6A0-DCE7-4DB2-AC1B-5795462467DA}"/>
    <dgm:cxn modelId="{4A1EEB17-4B7E-4BDB-9BBF-EFB3381A0F02}" srcId="{75F15C4F-3F1C-4FB8-BF6B-C47CE4EC2F3B}" destId="{EE77A411-59EF-48D0-9033-F32AE34FBE93}" srcOrd="5" destOrd="0" parTransId="{C18868C0-25E0-4057-A421-524CC9EDF492}" sibTransId="{2D73012D-881A-4841-8DB8-D4E02ED7301D}"/>
    <dgm:cxn modelId="{FF8F6A63-4E68-40C7-BC83-815EEF93BDB4}" srcId="{75F15C4F-3F1C-4FB8-BF6B-C47CE4EC2F3B}" destId="{0ED7DBA3-53B0-4FB9-AD45-80BC4B79CBEF}" srcOrd="0" destOrd="0" parTransId="{86048C05-CCDE-4A28-889B-74AF03A7FEFF}" sibTransId="{024AD1C7-3898-42E0-8CB2-9BDCCCFBCEF8}"/>
    <dgm:cxn modelId="{D526C0FE-DDEC-4A03-9307-571559C374C0}" type="presOf" srcId="{EE77A411-59EF-48D0-9033-F32AE34FBE93}" destId="{61CACBC7-1A32-419A-880B-FE452B27C25B}" srcOrd="0" destOrd="0" presId="urn:microsoft.com/office/officeart/2005/8/layout/chevron2"/>
    <dgm:cxn modelId="{EAD54BF3-3E4E-4E4F-BDE8-A308E6BB238E}" type="presOf" srcId="{1B4C34B7-6514-45E6-AECE-BF9A6B82915C}" destId="{AD22B6AB-48B4-49B0-9CD2-DC29A15A3015}" srcOrd="0" destOrd="0" presId="urn:microsoft.com/office/officeart/2005/8/layout/chevron2"/>
    <dgm:cxn modelId="{BF3C86AC-1B00-4AF4-94E6-FB0119D7AB08}" srcId="{75F15C4F-3F1C-4FB8-BF6B-C47CE4EC2F3B}" destId="{A42B6A78-7D74-4697-959E-386C5A66549B}" srcOrd="4" destOrd="0" parTransId="{765B13F8-6FE1-495C-A76A-B18D1883690A}" sibTransId="{68830457-4883-4404-B5D4-77F54AEFC71E}"/>
    <dgm:cxn modelId="{F08D7433-F9FA-4425-8BC4-150381F05EB5}" srcId="{75F15C4F-3F1C-4FB8-BF6B-C47CE4EC2F3B}" destId="{71DB7098-755A-48CF-B75C-6FEFE0DF8205}" srcOrd="2" destOrd="0" parTransId="{643CA9A0-47D6-47DA-84F0-CBA08C7ABEFC}" sibTransId="{115C5CB4-0AA9-4379-8136-837F457EA73B}"/>
    <dgm:cxn modelId="{CA6BF794-4528-4FB8-9752-193244A6E9AF}" type="presOf" srcId="{A6D82ACB-58C0-47B4-AB8C-72BA93854410}" destId="{EF031CED-56EC-4170-B811-F8CEC9B4865D}" srcOrd="0" destOrd="0" presId="urn:microsoft.com/office/officeart/2005/8/layout/chevron2"/>
    <dgm:cxn modelId="{FBFFF054-F5D6-4868-8158-E6EF1C319980}" srcId="{EE77A411-59EF-48D0-9033-F32AE34FBE93}" destId="{AE8F8D22-C56B-491D-86B9-1BDA04E50748}" srcOrd="0" destOrd="0" parTransId="{875033E3-E3E1-442F-8AF4-F7FDEB22F7DB}" sibTransId="{44A8D6E2-5E64-4384-A0BF-46059A015E0A}"/>
    <dgm:cxn modelId="{0C5BDF6D-1021-4003-989B-FD33A655475A}" srcId="{0ED7DBA3-53B0-4FB9-AD45-80BC4B79CBEF}" destId="{7F75A359-B98A-42E9-8F68-5E96F3EA8358}" srcOrd="0" destOrd="0" parTransId="{0DCBE401-7E47-4F55-BF88-F3F9B7F632E1}" sibTransId="{ED971513-5C5E-4061-B75E-C8D07D10D8DC}"/>
    <dgm:cxn modelId="{2599FF33-B07E-417D-9192-95E4C960F1E2}" type="presOf" srcId="{75F15C4F-3F1C-4FB8-BF6B-C47CE4EC2F3B}" destId="{DDBAE011-0CA1-4470-A75D-7C60A6477B33}" srcOrd="0" destOrd="0" presId="urn:microsoft.com/office/officeart/2005/8/layout/chevron2"/>
    <dgm:cxn modelId="{7DB69AFD-CA1B-4CCF-8734-1B6BF483767E}" type="presOf" srcId="{71DB7098-755A-48CF-B75C-6FEFE0DF8205}" destId="{25B0BAEB-B256-4852-9ADF-E81B730E1099}" srcOrd="0" destOrd="0" presId="urn:microsoft.com/office/officeart/2005/8/layout/chevron2"/>
    <dgm:cxn modelId="{C815163F-ECE8-40DF-AB37-8C198260DC28}" type="presOf" srcId="{0ED7DBA3-53B0-4FB9-AD45-80BC4B79CBEF}" destId="{28B4DFE6-0524-41AE-8957-FA2841EACB5A}" srcOrd="0" destOrd="0" presId="urn:microsoft.com/office/officeart/2005/8/layout/chevron2"/>
    <dgm:cxn modelId="{2EAD9B6E-417E-44C5-87BB-A96D24FEF202}" type="presOf" srcId="{A42B6A78-7D74-4697-959E-386C5A66549B}" destId="{49C76DA3-CBFA-46A9-9579-B1FA64267E71}" srcOrd="0" destOrd="0" presId="urn:microsoft.com/office/officeart/2005/8/layout/chevron2"/>
    <dgm:cxn modelId="{3924C2AD-433A-4026-9BAC-4803D68213FD}" srcId="{E92AAA8A-F659-41BC-931D-53534D70E50A}" destId="{8BFF80F9-4218-425B-8AD3-3D23E171FB29}" srcOrd="0" destOrd="0" parTransId="{3E20EF4F-F893-4AA0-BC9D-5B457D62ED63}" sibTransId="{FDBB58AE-CA62-449C-8AED-4B92C306AEF7}"/>
    <dgm:cxn modelId="{566E8F17-EC4B-47B8-BA44-682E6A2E4CEE}" srcId="{71DB7098-755A-48CF-B75C-6FEFE0DF8205}" destId="{1B4C34B7-6514-45E6-AECE-BF9A6B82915C}" srcOrd="0" destOrd="0" parTransId="{C7623179-31E6-444A-9A69-1D4D0DE0E80C}" sibTransId="{AA74473C-6792-49B4-84D9-B6FA51ADFE1D}"/>
    <dgm:cxn modelId="{4F91C14E-1E0C-4415-B42B-B22790257E91}" type="presOf" srcId="{8BFF80F9-4218-425B-8AD3-3D23E171FB29}" destId="{F9708871-FDB8-4499-AC14-7C6F13A1F45B}" srcOrd="0" destOrd="0" presId="urn:microsoft.com/office/officeart/2005/8/layout/chevron2"/>
    <dgm:cxn modelId="{2F057B49-8421-4537-B3DC-3A7F001BCE58}" srcId="{C66EF58D-175E-47B8-96D4-9A80C25B4D0E}" destId="{EB039BEE-278D-427D-A835-87CDBFF33637}" srcOrd="0" destOrd="0" parTransId="{A8B297DD-9EA9-442E-BD29-9ED4E4E2F80F}" sibTransId="{9F0DA013-FA9B-4D88-A8F3-610C952F4D40}"/>
    <dgm:cxn modelId="{1CF27CCA-CC3D-4B42-8CBE-F44082836945}" srcId="{A42B6A78-7D74-4697-959E-386C5A66549B}" destId="{E114961C-9AE8-47D6-A3D4-FF12D3BD0DB1}" srcOrd="0" destOrd="0" parTransId="{D9C889F0-9041-46F3-8C6D-5EDD84AA8129}" sibTransId="{0D499D0B-DC1B-4C52-A7C4-CA6943CAEECE}"/>
    <dgm:cxn modelId="{B34FC24B-81A2-405B-B5A2-22C0ADA4D423}" srcId="{75F15C4F-3F1C-4FB8-BF6B-C47CE4EC2F3B}" destId="{E92AAA8A-F659-41BC-931D-53534D70E50A}" srcOrd="6" destOrd="0" parTransId="{B2A865C6-5281-42C7-BB1D-0E7261697F7C}" sibTransId="{D9D941BA-EAF6-45D3-9F53-5600CE8377C3}"/>
    <dgm:cxn modelId="{889A9DE6-C55A-452F-8FF8-A0B8EFB6A98D}" srcId="{75F15C4F-3F1C-4FB8-BF6B-C47CE4EC2F3B}" destId="{C66EF58D-175E-47B8-96D4-9A80C25B4D0E}" srcOrd="3" destOrd="0" parTransId="{02A609A6-4381-4B13-88A1-BD268B044F4F}" sibTransId="{2BDB560C-3993-41EF-903B-62D57A4C4F06}"/>
    <dgm:cxn modelId="{0437C8BA-3995-4F5B-8C47-3EF4C1ECA0CD}" type="presParOf" srcId="{DDBAE011-0CA1-4470-A75D-7C60A6477B33}" destId="{0307E871-FE3C-4B9E-9D50-7C97C25F16AB}" srcOrd="0" destOrd="0" presId="urn:microsoft.com/office/officeart/2005/8/layout/chevron2"/>
    <dgm:cxn modelId="{D24B2CA8-292D-44CC-8805-AFDE135E73A4}" type="presParOf" srcId="{0307E871-FE3C-4B9E-9D50-7C97C25F16AB}" destId="{28B4DFE6-0524-41AE-8957-FA2841EACB5A}" srcOrd="0" destOrd="0" presId="urn:microsoft.com/office/officeart/2005/8/layout/chevron2"/>
    <dgm:cxn modelId="{2FF3BA6C-9FF6-44FC-9AA5-00D5A61EE227}" type="presParOf" srcId="{0307E871-FE3C-4B9E-9D50-7C97C25F16AB}" destId="{415298D0-A8E8-457A-8498-FFDF63713FAC}" srcOrd="1" destOrd="0" presId="urn:microsoft.com/office/officeart/2005/8/layout/chevron2"/>
    <dgm:cxn modelId="{F1F3A93D-40F3-4EEF-BEC2-06F08667347E}" type="presParOf" srcId="{DDBAE011-0CA1-4470-A75D-7C60A6477B33}" destId="{65C3FD21-20C8-4B67-9A67-8EB5FB0D77DB}" srcOrd="1" destOrd="0" presId="urn:microsoft.com/office/officeart/2005/8/layout/chevron2"/>
    <dgm:cxn modelId="{D74373A3-1AE7-4431-89C7-EF4952E77197}" type="presParOf" srcId="{DDBAE011-0CA1-4470-A75D-7C60A6477B33}" destId="{CFA50E5A-6D71-42CA-9650-912F89174D66}" srcOrd="2" destOrd="0" presId="urn:microsoft.com/office/officeart/2005/8/layout/chevron2"/>
    <dgm:cxn modelId="{E3CE7F61-C37E-4269-9179-3CF474DF34DF}" type="presParOf" srcId="{CFA50E5A-6D71-42CA-9650-912F89174D66}" destId="{A6AF038D-976D-40FD-BB38-DEFDD54784BD}" srcOrd="0" destOrd="0" presId="urn:microsoft.com/office/officeart/2005/8/layout/chevron2"/>
    <dgm:cxn modelId="{72B8236C-4AA9-42C7-8555-B483B18F76D3}" type="presParOf" srcId="{CFA50E5A-6D71-42CA-9650-912F89174D66}" destId="{EF031CED-56EC-4170-B811-F8CEC9B4865D}" srcOrd="1" destOrd="0" presId="urn:microsoft.com/office/officeart/2005/8/layout/chevron2"/>
    <dgm:cxn modelId="{DD834208-B6CA-48B5-AFAC-3E7620637D89}" type="presParOf" srcId="{DDBAE011-0CA1-4470-A75D-7C60A6477B33}" destId="{0471C052-FBAD-4CAA-89A7-14521F5C6CD6}" srcOrd="3" destOrd="0" presId="urn:microsoft.com/office/officeart/2005/8/layout/chevron2"/>
    <dgm:cxn modelId="{938D139C-3E5C-40B2-881A-927AABEEB85A}" type="presParOf" srcId="{DDBAE011-0CA1-4470-A75D-7C60A6477B33}" destId="{A12506AF-EA57-46B3-A473-AFD57F3FF6F0}" srcOrd="4" destOrd="0" presId="urn:microsoft.com/office/officeart/2005/8/layout/chevron2"/>
    <dgm:cxn modelId="{3E977805-05CF-48B3-9163-1CC783C77540}" type="presParOf" srcId="{A12506AF-EA57-46B3-A473-AFD57F3FF6F0}" destId="{25B0BAEB-B256-4852-9ADF-E81B730E1099}" srcOrd="0" destOrd="0" presId="urn:microsoft.com/office/officeart/2005/8/layout/chevron2"/>
    <dgm:cxn modelId="{0953EF9A-E3A1-42B3-9C84-6306E6B4B7B2}" type="presParOf" srcId="{A12506AF-EA57-46B3-A473-AFD57F3FF6F0}" destId="{AD22B6AB-48B4-49B0-9CD2-DC29A15A3015}" srcOrd="1" destOrd="0" presId="urn:microsoft.com/office/officeart/2005/8/layout/chevron2"/>
    <dgm:cxn modelId="{AB89CC6A-1746-40F5-B976-AFB509DCA894}" type="presParOf" srcId="{DDBAE011-0CA1-4470-A75D-7C60A6477B33}" destId="{F10B65BB-EC09-4650-8992-25F3C88D9DEB}" srcOrd="5" destOrd="0" presId="urn:microsoft.com/office/officeart/2005/8/layout/chevron2"/>
    <dgm:cxn modelId="{98B68CA7-FD3B-44EF-AC0F-B50E003DA020}" type="presParOf" srcId="{DDBAE011-0CA1-4470-A75D-7C60A6477B33}" destId="{BEFA979F-0CFE-4F4A-9962-3E86F4418840}" srcOrd="6" destOrd="0" presId="urn:microsoft.com/office/officeart/2005/8/layout/chevron2"/>
    <dgm:cxn modelId="{C88CA4B6-D8C2-41FA-8ED2-54EB7EEEDCA2}" type="presParOf" srcId="{BEFA979F-0CFE-4F4A-9962-3E86F4418840}" destId="{ED942F0C-202B-4C7A-BAD9-255C6EFDFD66}" srcOrd="0" destOrd="0" presId="urn:microsoft.com/office/officeart/2005/8/layout/chevron2"/>
    <dgm:cxn modelId="{0D3F9F87-7FA4-437D-A337-EE2A5B422979}" type="presParOf" srcId="{BEFA979F-0CFE-4F4A-9962-3E86F4418840}" destId="{D0D47177-F6DB-40CB-B5D7-B2C93F7F15B8}" srcOrd="1" destOrd="0" presId="urn:microsoft.com/office/officeart/2005/8/layout/chevron2"/>
    <dgm:cxn modelId="{D2E68307-5621-48C2-B8EA-5C62D69F1DA9}" type="presParOf" srcId="{DDBAE011-0CA1-4470-A75D-7C60A6477B33}" destId="{DC57B387-EC39-46D3-890C-3482E5FD6FAF}" srcOrd="7" destOrd="0" presId="urn:microsoft.com/office/officeart/2005/8/layout/chevron2"/>
    <dgm:cxn modelId="{3FBDFE62-D76A-446F-8E2E-356B131E790B}" type="presParOf" srcId="{DDBAE011-0CA1-4470-A75D-7C60A6477B33}" destId="{FB52F819-87B6-4A88-9605-EA96103BA841}" srcOrd="8" destOrd="0" presId="urn:microsoft.com/office/officeart/2005/8/layout/chevron2"/>
    <dgm:cxn modelId="{C1A52C19-4143-4169-BF24-CC7570A9BA27}" type="presParOf" srcId="{FB52F819-87B6-4A88-9605-EA96103BA841}" destId="{49C76DA3-CBFA-46A9-9579-B1FA64267E71}" srcOrd="0" destOrd="0" presId="urn:microsoft.com/office/officeart/2005/8/layout/chevron2"/>
    <dgm:cxn modelId="{5F69A2DC-A9BC-4423-9F74-7591D9CA46C7}" type="presParOf" srcId="{FB52F819-87B6-4A88-9605-EA96103BA841}" destId="{E7868A00-D25A-4ADA-902D-531193AE3289}" srcOrd="1" destOrd="0" presId="urn:microsoft.com/office/officeart/2005/8/layout/chevron2"/>
    <dgm:cxn modelId="{301334C4-28A2-4021-AE2A-76054273CC0C}" type="presParOf" srcId="{DDBAE011-0CA1-4470-A75D-7C60A6477B33}" destId="{66FCFA85-DDC8-464E-B0A6-D8ADBB4C1026}" srcOrd="9" destOrd="0" presId="urn:microsoft.com/office/officeart/2005/8/layout/chevron2"/>
    <dgm:cxn modelId="{806D1CCF-1366-41BD-8D87-CC38125833BD}" type="presParOf" srcId="{DDBAE011-0CA1-4470-A75D-7C60A6477B33}" destId="{9A9D3D94-C1EE-43CE-892E-A17B4BCBBEA9}" srcOrd="10" destOrd="0" presId="urn:microsoft.com/office/officeart/2005/8/layout/chevron2"/>
    <dgm:cxn modelId="{4BA72F0A-21C8-4D53-8916-923735EF34D1}" type="presParOf" srcId="{9A9D3D94-C1EE-43CE-892E-A17B4BCBBEA9}" destId="{61CACBC7-1A32-419A-880B-FE452B27C25B}" srcOrd="0" destOrd="0" presId="urn:microsoft.com/office/officeart/2005/8/layout/chevron2"/>
    <dgm:cxn modelId="{1A058C1F-5DEF-4C94-937D-58A61CAD5EE3}" type="presParOf" srcId="{9A9D3D94-C1EE-43CE-892E-A17B4BCBBEA9}" destId="{FE149917-08F6-4F55-9956-D1A04C1A2292}" srcOrd="1" destOrd="0" presId="urn:microsoft.com/office/officeart/2005/8/layout/chevron2"/>
    <dgm:cxn modelId="{E0E468A6-6556-4B36-B47D-12A190B1AB0A}" type="presParOf" srcId="{DDBAE011-0CA1-4470-A75D-7C60A6477B33}" destId="{F34F8177-728A-4F28-9C9C-4B1381FF7844}" srcOrd="11" destOrd="0" presId="urn:microsoft.com/office/officeart/2005/8/layout/chevron2"/>
    <dgm:cxn modelId="{69999A74-F52A-427A-87B4-5D28A69BA90B}" type="presParOf" srcId="{DDBAE011-0CA1-4470-A75D-7C60A6477B33}" destId="{88F7707F-D7B0-4B5A-BC79-1B68859C951D}" srcOrd="12" destOrd="0" presId="urn:microsoft.com/office/officeart/2005/8/layout/chevron2"/>
    <dgm:cxn modelId="{0F1F405F-6960-487D-A9A6-F788293AB11F}" type="presParOf" srcId="{88F7707F-D7B0-4B5A-BC79-1B68859C951D}" destId="{7D9849DA-A05E-452F-BDB4-A34EC3E5CAD3}" srcOrd="0" destOrd="0" presId="urn:microsoft.com/office/officeart/2005/8/layout/chevron2"/>
    <dgm:cxn modelId="{E0C7634D-D9EC-4B0F-8141-7BE280BE1E95}" type="presParOf" srcId="{88F7707F-D7B0-4B5A-BC79-1B68859C951D}" destId="{F9708871-FDB8-4499-AC14-7C6F13A1F4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DB71F-7120-480B-8172-908FC3506988}">
      <dsp:nvSpPr>
        <dsp:cNvPr id="0" name=""/>
        <dsp:cNvSpPr/>
      </dsp:nvSpPr>
      <dsp:spPr>
        <a:xfrm rot="10800000">
          <a:off x="1506698" y="666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кадровий потенціал</a:t>
          </a:r>
          <a:r>
            <a:rPr lang="uk-UA" sz="1900" kern="1200" dirty="0" smtClean="0"/>
            <a:t>; </a:t>
          </a:r>
          <a:endParaRPr lang="ru-RU" sz="1900" kern="1200" dirty="0"/>
        </a:p>
      </dsp:txBody>
      <dsp:txXfrm rot="10800000">
        <a:off x="1612548" y="666"/>
        <a:ext cx="5455725" cy="423400"/>
      </dsp:txXfrm>
    </dsp:sp>
    <dsp:sp modelId="{38118FB3-B276-4C54-B0D4-439244C37FAA}">
      <dsp:nvSpPr>
        <dsp:cNvPr id="0" name=""/>
        <dsp:cNvSpPr/>
      </dsp:nvSpPr>
      <dsp:spPr>
        <a:xfrm>
          <a:off x="1294997" y="666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0BA35-378D-4117-A668-06355F06E07D}">
      <dsp:nvSpPr>
        <dsp:cNvPr id="0" name=""/>
        <dsp:cNvSpPr/>
      </dsp:nvSpPr>
      <dsp:spPr>
        <a:xfrm rot="10800000">
          <a:off x="1531669" y="569614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матеріально-технічний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37519" y="569614"/>
        <a:ext cx="5455725" cy="423400"/>
      </dsp:txXfrm>
    </dsp:sp>
    <dsp:sp modelId="{E6069424-6C89-4502-9827-265804D91A1B}">
      <dsp:nvSpPr>
        <dsp:cNvPr id="0" name=""/>
        <dsp:cNvSpPr/>
      </dsp:nvSpPr>
      <dsp:spPr>
        <a:xfrm>
          <a:off x="1294997" y="550456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AF8A8-F211-498B-B3A4-ED2673BC4B57}">
      <dsp:nvSpPr>
        <dsp:cNvPr id="0" name=""/>
        <dsp:cNvSpPr/>
      </dsp:nvSpPr>
      <dsp:spPr>
        <a:xfrm rot="10800000">
          <a:off x="1506698" y="1100245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фінансово-економічний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1100245"/>
        <a:ext cx="5455725" cy="423400"/>
      </dsp:txXfrm>
    </dsp:sp>
    <dsp:sp modelId="{09263CA1-CE4A-416D-A837-F0CC2CD1756E}">
      <dsp:nvSpPr>
        <dsp:cNvPr id="0" name=""/>
        <dsp:cNvSpPr/>
      </dsp:nvSpPr>
      <dsp:spPr>
        <a:xfrm>
          <a:off x="1294997" y="1100245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C0A25-E7F5-4FDA-8E72-590C62922824}">
      <dsp:nvSpPr>
        <dsp:cNvPr id="0" name=""/>
        <dsp:cNvSpPr/>
      </dsp:nvSpPr>
      <dsp:spPr>
        <a:xfrm rot="10800000">
          <a:off x="1506698" y="1650034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науковий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1650034"/>
        <a:ext cx="5455725" cy="423400"/>
      </dsp:txXfrm>
    </dsp:sp>
    <dsp:sp modelId="{2FB4F250-972B-46F8-A700-F09E357CD783}">
      <dsp:nvSpPr>
        <dsp:cNvPr id="0" name=""/>
        <dsp:cNvSpPr/>
      </dsp:nvSpPr>
      <dsp:spPr>
        <a:xfrm>
          <a:off x="1294997" y="1650034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421A8-0D2A-467F-AE31-9E6FAF869ABE}">
      <dsp:nvSpPr>
        <dsp:cNvPr id="0" name=""/>
        <dsp:cNvSpPr/>
      </dsp:nvSpPr>
      <dsp:spPr>
        <a:xfrm rot="10800000">
          <a:off x="1506698" y="2199823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маркетинговий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2199823"/>
        <a:ext cx="5455725" cy="423400"/>
      </dsp:txXfrm>
    </dsp:sp>
    <dsp:sp modelId="{0BCC6612-7363-4A0B-A919-39CCA3A61225}">
      <dsp:nvSpPr>
        <dsp:cNvPr id="0" name=""/>
        <dsp:cNvSpPr/>
      </dsp:nvSpPr>
      <dsp:spPr>
        <a:xfrm>
          <a:off x="1294997" y="2199823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B20E7-9A1C-44E5-87E8-BADCE6865896}">
      <dsp:nvSpPr>
        <dsp:cNvPr id="0" name=""/>
        <dsp:cNvSpPr/>
      </dsp:nvSpPr>
      <dsp:spPr>
        <a:xfrm rot="10800000">
          <a:off x="1506698" y="2749612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інфраструктурний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2749612"/>
        <a:ext cx="5455725" cy="423400"/>
      </dsp:txXfrm>
    </dsp:sp>
    <dsp:sp modelId="{96DCF037-4281-46CB-9078-493283AED1AF}">
      <dsp:nvSpPr>
        <dsp:cNvPr id="0" name=""/>
        <dsp:cNvSpPr/>
      </dsp:nvSpPr>
      <dsp:spPr>
        <a:xfrm>
          <a:off x="1294997" y="2749612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17EEA-BB56-430A-9C78-F6E5D8E9252B}">
      <dsp:nvSpPr>
        <dsp:cNvPr id="0" name=""/>
        <dsp:cNvSpPr/>
      </dsp:nvSpPr>
      <dsp:spPr>
        <a:xfrm rot="10800000">
          <a:off x="1506698" y="3299401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організаційно-управлінський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3299401"/>
        <a:ext cx="5455725" cy="423400"/>
      </dsp:txXfrm>
    </dsp:sp>
    <dsp:sp modelId="{6C356670-E003-4AC9-B454-E7EDA7338B25}">
      <dsp:nvSpPr>
        <dsp:cNvPr id="0" name=""/>
        <dsp:cNvSpPr/>
      </dsp:nvSpPr>
      <dsp:spPr>
        <a:xfrm>
          <a:off x="1294997" y="3299401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BDCA2-01F3-490A-B319-A4EB2D440B01}">
      <dsp:nvSpPr>
        <dsp:cNvPr id="0" name=""/>
        <dsp:cNvSpPr/>
      </dsp:nvSpPr>
      <dsp:spPr>
        <a:xfrm rot="10800000">
          <a:off x="1506698" y="3849191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ринковий</a:t>
          </a:r>
          <a:r>
            <a:rPr lang="uk-UA" sz="1900" kern="1200" dirty="0" smtClean="0"/>
            <a:t>;</a:t>
          </a:r>
          <a:endParaRPr lang="ru-RU" sz="1900" kern="1200" dirty="0"/>
        </a:p>
      </dsp:txBody>
      <dsp:txXfrm rot="10800000">
        <a:off x="1612548" y="3849191"/>
        <a:ext cx="5455725" cy="423400"/>
      </dsp:txXfrm>
    </dsp:sp>
    <dsp:sp modelId="{31202A6E-FA5E-41F1-A66B-1E77367B1788}">
      <dsp:nvSpPr>
        <dsp:cNvPr id="0" name=""/>
        <dsp:cNvSpPr/>
      </dsp:nvSpPr>
      <dsp:spPr>
        <a:xfrm>
          <a:off x="1294997" y="3849191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5AD0B-6056-4190-A134-CDC83A82DAFD}">
      <dsp:nvSpPr>
        <dsp:cNvPr id="0" name=""/>
        <dsp:cNvSpPr/>
      </dsp:nvSpPr>
      <dsp:spPr>
        <a:xfrm rot="10800000">
          <a:off x="1506698" y="4398980"/>
          <a:ext cx="5561575" cy="42340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08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інформаційний</a:t>
          </a:r>
          <a:endParaRPr lang="ru-RU" sz="1900" kern="1200" dirty="0"/>
        </a:p>
      </dsp:txBody>
      <dsp:txXfrm rot="10800000">
        <a:off x="1612548" y="4398980"/>
        <a:ext cx="5455725" cy="423400"/>
      </dsp:txXfrm>
    </dsp:sp>
    <dsp:sp modelId="{9D8D7D0F-6713-485D-86E9-6A8B8603726D}">
      <dsp:nvSpPr>
        <dsp:cNvPr id="0" name=""/>
        <dsp:cNvSpPr/>
      </dsp:nvSpPr>
      <dsp:spPr>
        <a:xfrm>
          <a:off x="1294997" y="4398980"/>
          <a:ext cx="423400" cy="423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C5A8F-4357-431D-9212-9BBE4F5091F5}">
      <dsp:nvSpPr>
        <dsp:cNvPr id="0" name=""/>
        <dsp:cNvSpPr/>
      </dsp:nvSpPr>
      <dsp:spPr>
        <a:xfrm>
          <a:off x="0" y="177115"/>
          <a:ext cx="5919025" cy="263760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3200" i="1" kern="1200" smtClean="0">
                      <a:latin typeface="Cambria Math"/>
                    </a:rPr>
                  </m:ctrlPr>
                </m:sSubPr>
                <m:e>
                  <m:r>
                    <a:rPr lang="uk-UA" sz="3200" i="1" kern="1200">
                      <a:latin typeface="Cambria Math"/>
                    </a:rPr>
                    <m:t>𝑑</m:t>
                  </m:r>
                </m:e>
                <m:sub>
                  <m:r>
                    <a:rPr lang="uk-UA" sz="3200" i="1" kern="1200">
                      <a:latin typeface="Cambria Math"/>
                    </a:rPr>
                    <m:t>𝑖</m:t>
                  </m:r>
                </m:sub>
              </m:sSub>
              <m:r>
                <a:rPr lang="uk-UA" sz="3200" i="1" kern="1200">
                  <a:latin typeface="Cambria Math"/>
                </a:rPr>
                <m:t>=</m:t>
              </m:r>
              <m:sSup>
                <m:sSupPr>
                  <m:ctrlPr>
                    <a:rPr lang="ru-RU" sz="3200" i="1" kern="1200">
                      <a:latin typeface="Cambria Math"/>
                    </a:rPr>
                  </m:ctrlPr>
                </m:sSupPr>
                <m:e>
                  <m:r>
                    <a:rPr lang="uk-UA" sz="3200" i="1" kern="1200">
                      <a:latin typeface="Cambria Math"/>
                    </a:rPr>
                    <m:t>𝑒</m:t>
                  </m:r>
                </m:e>
                <m:sup>
                  <m:sSup>
                    <m:sSupPr>
                      <m:ctrlPr>
                        <a:rPr lang="ru-RU" sz="3200" i="1" kern="1200">
                          <a:latin typeface="Cambria Math"/>
                        </a:rPr>
                      </m:ctrlPr>
                    </m:sSupPr>
                    <m:e>
                      <m:r>
                        <a:rPr lang="uk-UA" sz="3200" i="1" kern="1200">
                          <a:latin typeface="Cambria Math"/>
                        </a:rPr>
                        <m:t>−</m:t>
                      </m:r>
                      <m:r>
                        <a:rPr lang="uk-UA" sz="3200" i="1" kern="1200">
                          <a:latin typeface="Cambria Math"/>
                        </a:rPr>
                        <m:t>𝑒</m:t>
                      </m:r>
                    </m:e>
                    <m:sup>
                      <m:r>
                        <a:rPr lang="uk-UA" sz="3200" i="1" kern="12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3200" i="1" kern="120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 kern="120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i="1" kern="120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k-UA" sz="3200" i="1" kern="120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uk-UA" sz="3200" i="1" kern="120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 kern="120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i="1" kern="120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k-UA" sz="3200" i="1" kern="1200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 kern="120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i="1" kern="120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k-UA" sz="3200" i="1" kern="1200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uk-UA" sz="3200" i="1" kern="120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 kern="120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3200" i="1" kern="120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k-UA" sz="3200" i="1" kern="1200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sup>
                  </m:sSup>
                </m:sup>
              </m:sSup>
            </m:oMath>
          </a14:m>
          <a:r>
            <a:rPr lang="uk-UA" sz="32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- визначення рівня конкретної сторони інноваційного потенціалу (окрема оцінка); </a:t>
          </a:r>
          <a:endParaRPr lang="uk-UA" sz="2300" kern="1200" dirty="0"/>
        </a:p>
      </dsp:txBody>
      <dsp:txXfrm>
        <a:off x="77253" y="254368"/>
        <a:ext cx="3755967" cy="2483103"/>
      </dsp:txXfrm>
    </dsp:sp>
    <dsp:sp modelId="{4193AECF-C8DB-466D-A720-E044860DCF57}">
      <dsp:nvSpPr>
        <dsp:cNvPr id="0" name=""/>
        <dsp:cNvSpPr/>
      </dsp:nvSpPr>
      <dsp:spPr>
        <a:xfrm>
          <a:off x="1963603" y="2855820"/>
          <a:ext cx="5314180" cy="230065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uk-UA" sz="3200" i="1" kern="1200" smtClean="0">
                  <a:latin typeface="Cambria Math"/>
                </a:rPr>
                <m:t>𝐷</m:t>
              </m:r>
              <m:r>
                <a:rPr lang="uk-UA" sz="3200" i="1" kern="1200" smtClean="0">
                  <a:latin typeface="Cambria Math"/>
                </a:rPr>
                <m:t>=</m:t>
              </m:r>
              <m:rad>
                <m:radPr>
                  <m:ctrlPr>
                    <a:rPr lang="ru-RU" sz="3200" i="1" kern="1200">
                      <a:latin typeface="Cambria Math"/>
                    </a:rPr>
                  </m:ctrlPr>
                </m:radPr>
                <m:deg>
                  <m:r>
                    <a:rPr lang="uk-UA" sz="3200" i="1" kern="1200">
                      <a:latin typeface="Cambria Math"/>
                    </a:rPr>
                    <m:t>𝑛</m:t>
                  </m:r>
                </m:deg>
                <m:e>
                  <m:nary>
                    <m:naryPr>
                      <m:chr m:val="∏"/>
                      <m:limLoc m:val="undOvr"/>
                      <m:ctrlPr>
                        <a:rPr lang="ru-RU" sz="3200" i="1" kern="1200">
                          <a:latin typeface="Cambria Math"/>
                        </a:rPr>
                      </m:ctrlPr>
                    </m:naryPr>
                    <m:sub>
                      <m:r>
                        <a:rPr lang="uk-UA" sz="3200" i="1" kern="1200">
                          <a:latin typeface="Cambria Math"/>
                        </a:rPr>
                        <m:t>𝑖</m:t>
                      </m:r>
                      <m:r>
                        <a:rPr lang="uk-UA" sz="3200" i="1" kern="1200">
                          <a:latin typeface="Cambria Math"/>
                        </a:rPr>
                        <m:t>=1</m:t>
                      </m:r>
                    </m:sub>
                    <m:sup>
                      <m:r>
                        <a:rPr lang="uk-UA" sz="3200" i="1" kern="1200">
                          <a:latin typeface="Cambria Math"/>
                        </a:rPr>
                        <m:t>𝑛</m:t>
                      </m:r>
                    </m:sup>
                    <m:e>
                      <m:sSub>
                        <m:sSubPr>
                          <m:ctrlPr>
                            <a:rPr lang="ru-RU" sz="3200" i="1" kern="120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3200" i="1" kern="120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uk-UA" sz="3200" i="1" kern="1200">
                              <a:latin typeface="Cambria Math"/>
                            </a:rPr>
                            <m:t>𝑖</m:t>
                          </m:r>
                        </m:sub>
                      </m:sSub>
                    </m:e>
                  </m:nary>
                </m:e>
              </m:rad>
            </m:oMath>
          </a14:m>
          <a:r>
            <a:rPr lang="uk-UA" sz="32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- інтегральна оцінка інноваційного потенціалу підприємства.</a:t>
          </a:r>
          <a:endParaRPr lang="uk-UA" sz="2400" kern="1200" dirty="0"/>
        </a:p>
      </dsp:txBody>
      <dsp:txXfrm>
        <a:off x="2030987" y="2923204"/>
        <a:ext cx="3039412" cy="2165887"/>
      </dsp:txXfrm>
    </dsp:sp>
    <dsp:sp modelId="{1B26B3A7-AA8C-4F93-B4C8-247EBD93F2BA}">
      <dsp:nvSpPr>
        <dsp:cNvPr id="0" name=""/>
        <dsp:cNvSpPr/>
      </dsp:nvSpPr>
      <dsp:spPr>
        <a:xfrm>
          <a:off x="4560523" y="1728192"/>
          <a:ext cx="1495426" cy="1495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4896994" y="1728192"/>
        <a:ext cx="822484" cy="1125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4DFE6-0524-41AE-8957-FA2841EACB5A}">
      <dsp:nvSpPr>
        <dsp:cNvPr id="0" name=""/>
        <dsp:cNvSpPr/>
      </dsp:nvSpPr>
      <dsp:spPr>
        <a:xfrm rot="5400000">
          <a:off x="-117935" y="121304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/>
        </a:p>
      </dsp:txBody>
      <dsp:txXfrm rot="-5400000">
        <a:off x="0" y="278551"/>
        <a:ext cx="550364" cy="235870"/>
      </dsp:txXfrm>
    </dsp:sp>
    <dsp:sp modelId="{415298D0-A8E8-457A-8498-FFDF63713FAC}">
      <dsp:nvSpPr>
        <dsp:cNvPr id="0" name=""/>
        <dsp:cNvSpPr/>
      </dsp:nvSpPr>
      <dsp:spPr>
        <a:xfrm rot="5400000">
          <a:off x="4165287" y="-3611554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визначення цілей інноваційної діяльності на підприємстві;</a:t>
          </a:r>
          <a:endParaRPr lang="uk-UA" sz="2000" kern="1200" dirty="0"/>
        </a:p>
      </dsp:txBody>
      <dsp:txXfrm rot="-5400000">
        <a:off x="550364" y="28317"/>
        <a:ext cx="7715951" cy="461156"/>
      </dsp:txXfrm>
    </dsp:sp>
    <dsp:sp modelId="{A6AF038D-976D-40FD-BB38-DEFDD54784BD}">
      <dsp:nvSpPr>
        <dsp:cNvPr id="0" name=""/>
        <dsp:cNvSpPr/>
      </dsp:nvSpPr>
      <dsp:spPr>
        <a:xfrm rot="5400000">
          <a:off x="-117935" y="823398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/>
        </a:p>
      </dsp:txBody>
      <dsp:txXfrm rot="-5400000">
        <a:off x="0" y="980645"/>
        <a:ext cx="550364" cy="235870"/>
      </dsp:txXfrm>
    </dsp:sp>
    <dsp:sp modelId="{EF031CED-56EC-4170-B811-F8CEC9B4865D}">
      <dsp:nvSpPr>
        <dsp:cNvPr id="0" name=""/>
        <dsp:cNvSpPr/>
      </dsp:nvSpPr>
      <dsp:spPr>
        <a:xfrm rot="5400000">
          <a:off x="4165287" y="-2909460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обґрунтування і розрахунок оцінних показників;</a:t>
          </a:r>
          <a:endParaRPr lang="uk-UA" sz="2000" kern="1200" dirty="0"/>
        </a:p>
      </dsp:txBody>
      <dsp:txXfrm rot="-5400000">
        <a:off x="550364" y="730411"/>
        <a:ext cx="7715951" cy="461156"/>
      </dsp:txXfrm>
    </dsp:sp>
    <dsp:sp modelId="{25B0BAEB-B256-4852-9ADF-E81B730E1099}">
      <dsp:nvSpPr>
        <dsp:cNvPr id="0" name=""/>
        <dsp:cNvSpPr/>
      </dsp:nvSpPr>
      <dsp:spPr>
        <a:xfrm rot="5400000">
          <a:off x="-117935" y="1525492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300" kern="1200" dirty="0"/>
        </a:p>
      </dsp:txBody>
      <dsp:txXfrm rot="-5400000">
        <a:off x="0" y="1682739"/>
        <a:ext cx="550364" cy="235870"/>
      </dsp:txXfrm>
    </dsp:sp>
    <dsp:sp modelId="{AD22B6AB-48B4-49B0-9CD2-DC29A15A3015}">
      <dsp:nvSpPr>
        <dsp:cNvPr id="0" name=""/>
        <dsp:cNvSpPr/>
      </dsp:nvSpPr>
      <dsp:spPr>
        <a:xfrm rot="5400000">
          <a:off x="4165287" y="-2207366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визначення діапазону їх нормативних значень</a:t>
          </a:r>
          <a:r>
            <a:rPr lang="uk-UA" sz="1600" kern="1200" dirty="0" smtClean="0"/>
            <a:t>;</a:t>
          </a:r>
          <a:endParaRPr lang="uk-UA" sz="1600" kern="1200" dirty="0"/>
        </a:p>
      </dsp:txBody>
      <dsp:txXfrm rot="-5400000">
        <a:off x="550364" y="1432505"/>
        <a:ext cx="7715951" cy="461156"/>
      </dsp:txXfrm>
    </dsp:sp>
    <dsp:sp modelId="{ED942F0C-202B-4C7A-BAD9-255C6EFDFD66}">
      <dsp:nvSpPr>
        <dsp:cNvPr id="0" name=""/>
        <dsp:cNvSpPr/>
      </dsp:nvSpPr>
      <dsp:spPr>
        <a:xfrm rot="5400000">
          <a:off x="-117935" y="2227585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-5400000">
        <a:off x="0" y="2384832"/>
        <a:ext cx="550364" cy="235870"/>
      </dsp:txXfrm>
    </dsp:sp>
    <dsp:sp modelId="{D0D47177-F6DB-40CB-B5D7-B2C93F7F15B8}">
      <dsp:nvSpPr>
        <dsp:cNvPr id="0" name=""/>
        <dsp:cNvSpPr/>
      </dsp:nvSpPr>
      <dsp:spPr>
        <a:xfrm rot="5400000">
          <a:off x="4165287" y="-1505272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розрахунок безрозмірних показників</a:t>
          </a:r>
          <a:r>
            <a:rPr lang="uk-UA" sz="1600" kern="1200" dirty="0" smtClean="0"/>
            <a:t>;</a:t>
          </a:r>
          <a:endParaRPr lang="uk-UA" sz="1600" kern="1200" dirty="0"/>
        </a:p>
      </dsp:txBody>
      <dsp:txXfrm rot="-5400000">
        <a:off x="550364" y="2134599"/>
        <a:ext cx="7715951" cy="461156"/>
      </dsp:txXfrm>
    </dsp:sp>
    <dsp:sp modelId="{49C76DA3-CBFA-46A9-9579-B1FA64267E71}">
      <dsp:nvSpPr>
        <dsp:cNvPr id="0" name=""/>
        <dsp:cNvSpPr/>
      </dsp:nvSpPr>
      <dsp:spPr>
        <a:xfrm rot="5400000">
          <a:off x="-117935" y="2929679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-5400000">
        <a:off x="0" y="3086926"/>
        <a:ext cx="550364" cy="235870"/>
      </dsp:txXfrm>
    </dsp:sp>
    <dsp:sp modelId="{E7868A00-D25A-4ADA-902D-531193AE3289}">
      <dsp:nvSpPr>
        <dsp:cNvPr id="0" name=""/>
        <dsp:cNvSpPr/>
      </dsp:nvSpPr>
      <dsp:spPr>
        <a:xfrm rot="5400000">
          <a:off x="4165287" y="-803179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визначення конкретних значень функції бажаності;</a:t>
          </a:r>
          <a:endParaRPr lang="uk-UA" sz="1800" kern="1200" dirty="0"/>
        </a:p>
      </dsp:txBody>
      <dsp:txXfrm rot="-5400000">
        <a:off x="550364" y="2836692"/>
        <a:ext cx="7715951" cy="461156"/>
      </dsp:txXfrm>
    </dsp:sp>
    <dsp:sp modelId="{61CACBC7-1A32-419A-880B-FE452B27C25B}">
      <dsp:nvSpPr>
        <dsp:cNvPr id="0" name=""/>
        <dsp:cNvSpPr/>
      </dsp:nvSpPr>
      <dsp:spPr>
        <a:xfrm rot="5400000">
          <a:off x="-117935" y="3631773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-5400000">
        <a:off x="0" y="3789020"/>
        <a:ext cx="550364" cy="235870"/>
      </dsp:txXfrm>
    </dsp:sp>
    <dsp:sp modelId="{FE149917-08F6-4F55-9956-D1A04C1A2292}">
      <dsp:nvSpPr>
        <dsp:cNvPr id="0" name=""/>
        <dsp:cNvSpPr/>
      </dsp:nvSpPr>
      <dsp:spPr>
        <a:xfrm rot="5400000">
          <a:off x="4165287" y="-101085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розрахунок комплексного показника ефективності використання інноваційного потенціалу;</a:t>
          </a:r>
          <a:endParaRPr lang="uk-UA" sz="1800" kern="1200" dirty="0"/>
        </a:p>
      </dsp:txBody>
      <dsp:txXfrm rot="-5400000">
        <a:off x="550364" y="3538786"/>
        <a:ext cx="7715951" cy="461156"/>
      </dsp:txXfrm>
    </dsp:sp>
    <dsp:sp modelId="{7D9849DA-A05E-452F-BDB4-A34EC3E5CAD3}">
      <dsp:nvSpPr>
        <dsp:cNvPr id="0" name=""/>
        <dsp:cNvSpPr/>
      </dsp:nvSpPr>
      <dsp:spPr>
        <a:xfrm rot="5400000">
          <a:off x="-117935" y="4333867"/>
          <a:ext cx="786234" cy="550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-5400000">
        <a:off x="0" y="4491114"/>
        <a:ext cx="550364" cy="235870"/>
      </dsp:txXfrm>
    </dsp:sp>
    <dsp:sp modelId="{F9708871-FDB8-4499-AC14-7C6F13A1F45B}">
      <dsp:nvSpPr>
        <dsp:cNvPr id="0" name=""/>
        <dsp:cNvSpPr/>
      </dsp:nvSpPr>
      <dsp:spPr>
        <a:xfrm rot="5400000">
          <a:off x="4145471" y="610314"/>
          <a:ext cx="511052" cy="7740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виявлення факторів і резервів підвищення інноваційного потенціалу підприємства</a:t>
          </a:r>
          <a:endParaRPr lang="uk-UA" sz="1800" kern="1200" dirty="0"/>
        </a:p>
      </dsp:txBody>
      <dsp:txXfrm rot="-5400000">
        <a:off x="530548" y="4250185"/>
        <a:ext cx="7715951" cy="46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DFE29-2A53-432C-8235-26F695B673C0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3EAE83-3DC4-4657-A24E-B420305A504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3286124"/>
            <a:ext cx="3338514" cy="287180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/>
              <a:t>Виконав:</a:t>
            </a:r>
          </a:p>
          <a:p>
            <a:pPr algn="l"/>
            <a:r>
              <a:rPr lang="uk-UA" dirty="0" smtClean="0"/>
              <a:t>студент 2-го курсу,</a:t>
            </a:r>
          </a:p>
          <a:p>
            <a:pPr algn="l"/>
            <a:r>
              <a:rPr lang="uk-UA" dirty="0" smtClean="0"/>
              <a:t>спеціальності 6504</a:t>
            </a:r>
          </a:p>
          <a:p>
            <a:pPr algn="l"/>
            <a:r>
              <a:rPr lang="uk-UA" dirty="0" err="1" smtClean="0"/>
              <a:t>Загоруй</a:t>
            </a:r>
            <a:r>
              <a:rPr lang="uk-UA" dirty="0" smtClean="0"/>
              <a:t> Владислав</a:t>
            </a:r>
          </a:p>
          <a:p>
            <a:pPr algn="l"/>
            <a:r>
              <a:rPr lang="uk-UA" dirty="0" smtClean="0"/>
              <a:t>Науковий керівник:</a:t>
            </a:r>
          </a:p>
          <a:p>
            <a:pPr algn="l"/>
            <a:r>
              <a:rPr lang="uk-UA" dirty="0" err="1" smtClean="0"/>
              <a:t>Бойченко</a:t>
            </a:r>
            <a:r>
              <a:rPr lang="uk-UA" dirty="0" smtClean="0"/>
              <a:t> </a:t>
            </a:r>
            <a:r>
              <a:rPr lang="uk-UA" dirty="0" smtClean="0"/>
              <a:t>К. С</a:t>
            </a:r>
            <a:r>
              <a:rPr lang="uk-UA" dirty="0" smtClean="0"/>
              <a:t>.</a:t>
            </a:r>
          </a:p>
          <a:p>
            <a:pPr algn="l"/>
            <a:r>
              <a:rPr lang="uk-UA" dirty="0" smtClean="0"/>
              <a:t> </a:t>
            </a:r>
            <a:r>
              <a:rPr lang="uk-UA" dirty="0" err="1" smtClean="0"/>
              <a:t>к.е.н</a:t>
            </a:r>
            <a:r>
              <a:rPr lang="uk-UA" dirty="0" smtClean="0"/>
              <a:t>., доцент кафедри </a:t>
            </a:r>
            <a:endParaRPr lang="uk-UA" dirty="0" smtClean="0"/>
          </a:p>
          <a:p>
            <a:pPr algn="l"/>
            <a:r>
              <a:rPr lang="uk-UA" dirty="0" smtClean="0"/>
              <a:t>економіки </a:t>
            </a:r>
            <a:r>
              <a:rPr lang="uk-UA" dirty="0" smtClean="0"/>
              <a:t>підприємств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Оцінювання інноваційного потенціалу 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729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 anchor="ctr">
            <a:normAutofit/>
          </a:bodyPr>
          <a:lstStyle/>
          <a:p>
            <a:r>
              <a:rPr lang="uk-UA" dirty="0" smtClean="0"/>
              <a:t>Метою </a:t>
            </a:r>
            <a:r>
              <a:rPr lang="uk-UA" dirty="0"/>
              <a:t>роботи є дослідження комплексного інструментарію оцінювання інноваційного потенціалу підприємства з </a:t>
            </a:r>
            <a:r>
              <a:rPr lang="uk-UA" dirty="0" smtClean="0"/>
              <a:t>метою розуміння його структури та, як наслідок, </a:t>
            </a:r>
            <a:r>
              <a:rPr lang="uk-UA" dirty="0"/>
              <a:t>підвищення результативності його діяльності у сучасних умовах господарювання.</a:t>
            </a:r>
            <a:endParaRPr lang="ru-RU" dirty="0"/>
          </a:p>
          <a:p>
            <a:endParaRPr lang="uk-UA" dirty="0"/>
          </a:p>
        </p:txBody>
      </p:sp>
      <p:pic>
        <p:nvPicPr>
          <p:cNvPr id="1026" name="Picture 2" descr="D: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05064"/>
            <a:ext cx="3736876" cy="248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2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dirty="0" smtClean="0"/>
              <a:t>Функція бажаності </a:t>
            </a:r>
            <a:r>
              <a:rPr lang="uk-UA" dirty="0" err="1" smtClean="0"/>
              <a:t>Харрінгтона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7" y="1196752"/>
            <a:ext cx="7803951" cy="4823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Дана функція дозволяє трансформувати систему різнопланових показників в єдину форму оцінювання (бажаність).</a:t>
            </a:r>
          </a:p>
          <a:p>
            <a:pPr marL="0" indent="0">
              <a:buNone/>
            </a:pPr>
            <a:r>
              <a:rPr lang="uk-UA" dirty="0"/>
              <a:t>Саме той факт, що всі значення окремих показників є різнорідними та мають різну розмірність спричинює необхідність застосування даної функції, адже таким чином знімається складність зіставлення значень окремих категорій показників.</a:t>
            </a:r>
          </a:p>
        </p:txBody>
      </p:sp>
      <p:pic>
        <p:nvPicPr>
          <p:cNvPr id="3075" name="Picture 3" descr="D: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1572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5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dirty="0" smtClean="0"/>
              <a:t>Групи індикаторів: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41968328"/>
              </p:ext>
            </p:extLst>
          </p:nvPr>
        </p:nvGraphicFramePr>
        <p:xfrm>
          <a:off x="-540568" y="1268760"/>
          <a:ext cx="8363272" cy="482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D:\images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832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99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Визначення групових та інтегральних індикаторів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Схема 3"/>
              <p:cNvGraphicFramePr/>
              <p:nvPr>
                <p:extLst>
                  <p:ext uri="{D42A27DB-BD31-4B8C-83A1-F6EECF244321}">
                    <p14:modId xmlns:p14="http://schemas.microsoft.com/office/powerpoint/2010/main" val="768310012"/>
                  </p:ext>
                </p:extLst>
              </p:nvPr>
            </p:nvGraphicFramePr>
            <p:xfrm>
              <a:off x="467544" y="1268760"/>
              <a:ext cx="7776864" cy="51125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Схема 3"/>
              <p:cNvGraphicFramePr/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768310012"/>
                  </p:ext>
                </p:extLst>
              </p:nvPr>
            </p:nvGraphicFramePr>
            <p:xfrm>
              <a:off x="467544" y="1268760"/>
              <a:ext cx="7776864" cy="51125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pic>
        <p:nvPicPr>
          <p:cNvPr id="2050" name="Picture 2" descr="D:\image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3486" y="1052736"/>
            <a:ext cx="2457673" cy="245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1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кількісними</a:t>
            </a:r>
            <a:r>
              <a:rPr lang="ru-RU" dirty="0" smtClean="0"/>
              <a:t> </a:t>
            </a:r>
            <a:r>
              <a:rPr lang="ru-RU" dirty="0" err="1" smtClean="0"/>
              <a:t>значеннями</a:t>
            </a:r>
            <a:r>
              <a:rPr lang="ru-RU" dirty="0" smtClean="0"/>
              <a:t> </a:t>
            </a:r>
            <a:r>
              <a:rPr lang="ru-RU" dirty="0" err="1" smtClean="0"/>
              <a:t>безрозмірної</a:t>
            </a:r>
            <a:r>
              <a:rPr lang="ru-RU" dirty="0" smtClean="0"/>
              <a:t> </a:t>
            </a:r>
            <a:r>
              <a:rPr lang="ru-RU" dirty="0" err="1" smtClean="0"/>
              <a:t>шкали</a:t>
            </a:r>
            <a:r>
              <a:rPr lang="ru-RU" dirty="0" smtClean="0"/>
              <a:t> і </a:t>
            </a:r>
            <a:r>
              <a:rPr lang="ru-RU" dirty="0" err="1" smtClean="0"/>
              <a:t>сприйняттям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78056049"/>
              </p:ext>
            </p:extLst>
          </p:nvPr>
        </p:nvGraphicFramePr>
        <p:xfrm>
          <a:off x="683568" y="2060848"/>
          <a:ext cx="7503288" cy="342652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51252"/>
                <a:gridCol w="3752036"/>
              </a:tblGrid>
              <a:tr h="97900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Критерії за теорією бажаності </a:t>
                      </a:r>
                      <a:r>
                        <a:rPr lang="uk-UA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Харрінгтона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Оцінки за шкалою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бажаності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Дуже добре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1,00-0,80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Добре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0,80-0,63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Задовільно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0,63-0,37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Погано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0,37-0,20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Дуже погано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0,00-0,20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9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Фази оцінювання інноваційного потенціалу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33687505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63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Переваги використання запропонованого інструментарію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пояснення структури інноваційного </a:t>
            </a:r>
            <a:r>
              <a:rPr lang="uk-UA" smtClean="0"/>
              <a:t>потенціалу підприємства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визначення сильних та слабких сторін;</a:t>
            </a:r>
          </a:p>
          <a:p>
            <a:r>
              <a:rPr lang="uk-UA" dirty="0" smtClean="0"/>
              <a:t>врахування впливу різних сторін оцінювання потенціалу одна на одну.</a:t>
            </a:r>
            <a:endParaRPr lang="uk-UA" dirty="0"/>
          </a:p>
        </p:txBody>
      </p:sp>
      <p:pic>
        <p:nvPicPr>
          <p:cNvPr id="5122" name="Picture 2" descr="D: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5040560" cy="288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7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1"/>
            <a:ext cx="8229600" cy="5040560"/>
          </a:xfrm>
        </p:spPr>
        <p:txBody>
          <a:bodyPr anchor="b"/>
          <a:lstStyle/>
          <a:p>
            <a:pPr marL="0" indent="0">
              <a:buNone/>
            </a:pPr>
            <a:r>
              <a:rPr lang="uk-UA" dirty="0" smtClean="0"/>
              <a:t>Як результат маємо систему індикаторів, яка здатна виокремити як окремий вплив різних факторів на інноваційний потенціал, так і оцінити його загальний рівень. </a:t>
            </a:r>
            <a:r>
              <a:rPr lang="uk-UA" dirty="0"/>
              <a:t>Застосовуючи дану форму оцінювання підприємство може виявити тенденції розвитку та динаміку процесів, пов’язаних з його інноваційною діяльністю, а це в свою чергу може стати причиною виявлення можливих резервів для розвитку та факторів стримування.</a:t>
            </a:r>
          </a:p>
        </p:txBody>
      </p:sp>
      <p:pic>
        <p:nvPicPr>
          <p:cNvPr id="6146" name="Picture 2" descr="D: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4736" y="11663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3" y="690434"/>
            <a:ext cx="3507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uk-UA" sz="6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Висновки:</a:t>
            </a:r>
          </a:p>
        </p:txBody>
      </p:sp>
    </p:spTree>
    <p:extLst>
      <p:ext uri="{BB962C8B-B14F-4D97-AF65-F5344CB8AC3E}">
        <p14:creationId xmlns:p14="http://schemas.microsoft.com/office/powerpoint/2010/main" xmlns="" val="42567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222</TotalTime>
  <Words>300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Оцінювання інноваційного потенціалу підприємства</vt:lpstr>
      <vt:lpstr>Слайд 2</vt:lpstr>
      <vt:lpstr>Функція бажаності Харрінгтона</vt:lpstr>
      <vt:lpstr>Групи індикаторів:</vt:lpstr>
      <vt:lpstr>Визначення групових та інтегральних індикаторів</vt:lpstr>
      <vt:lpstr>Зв’язок між кількісними значеннями безрозмірної шкали і сприйняттям</vt:lpstr>
      <vt:lpstr>Фази оцінювання інноваційного потенціалу</vt:lpstr>
      <vt:lpstr>Переваги використання запропонованого інструментарію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</dc:creator>
  <cp:lastModifiedBy>Админ</cp:lastModifiedBy>
  <cp:revision>20</cp:revision>
  <dcterms:created xsi:type="dcterms:W3CDTF">2015-03-20T17:47:33Z</dcterms:created>
  <dcterms:modified xsi:type="dcterms:W3CDTF">2015-03-22T15:52:11Z</dcterms:modified>
</cp:coreProperties>
</file>