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7A06A2-0745-496C-B5FB-A0A4809480D8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6B832-07B4-4B01-BC0C-C9F71E3F9C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F78D9C0-6BC9-4F3C-B82A-706995C321A1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1D0AA8-FC6E-40D2-B1AA-DBD426717B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idruchniki.com/17981024/finansi/mizhnarodni_finansovi_organizatsiyi_funktsiyi" TargetMode="External"/><Relationship Id="rId2" Type="http://schemas.openxmlformats.org/officeDocument/2006/relationships/hyperlink" Target="http://buklib.net/books/28465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ВИГОДИ ТА РИЗИКИ СПІВПРАЦІ УКРАЇНИ З МІЖНАРОДНИМИ ФІНАНСОВИМИ ОРГАНІЗАЦІЯМИ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виконала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студентка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акультету м</a:t>
            </a:r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іжнародної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економіки та менеджменту</a:t>
            </a:r>
          </a:p>
          <a:p>
            <a:pPr algn="r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2 курс 13 група</a:t>
            </a:r>
          </a:p>
          <a:p>
            <a:pPr algn="r"/>
            <a:r>
              <a:rPr lang="uk-UA" sz="1800" dirty="0" err="1" smtClean="0">
                <a:latin typeface="Times New Roman" pitchFamily="18" charset="0"/>
                <a:cs typeface="Times New Roman" pitchFamily="18" charset="0"/>
              </a:rPr>
              <a:t>Климчук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Юлія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Урядовий портал. Співробітництво з міжнародними фінансовими організаціями [Електронний ресурс]. – Режим доступу: http://www.kmu.gov.ua/control/uk/publish/article?art_id=244829807&amp;cat_id=244828922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Габбард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Гроші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система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Пер.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англ. - К.: КНЕУ, 2004. - 889 с.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Колосова В. П. Розвиток України з міжнародними фінансовими організаціями. с.232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регулюванні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боргу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[Електронний ресурс]. – Режим доступу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buklib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net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books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/28465/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Офіційний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 сайт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Міжнародного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 валютного фонду [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Електронний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 ресурс]. – Режим доступу : http://www.imf.org.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почала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перший транш кредиту МВФ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Мінфін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[Електронний ресурс]. –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Режим доступу: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http://www.radiosvoboda.org/content/article/26899086.html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Версаль Н. І.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посередництво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теоретичні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аспекти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/ Н. І. Версаль //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Фінанси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- 2005. - № 9. - С. 99-109.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Список використаних джерел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Анотація.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Статтю присвячено питанням співробітництва України з міжнародними організаціями, такими як Міжнародний валютний фонд, Світовий банк, та визначенню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можливих ризиків та вигод їх співробітництва  з Україною.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Ключові слова: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МВФ, ризик, борг, Банк міжнародних розрахунків, Світовий банк,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дефолт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борг, співробітництво, квоти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 Україна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є активним користувачем міжнародних кредитів і має досвід у співпраці  з багатьма організаціями. Потреба в отриманні кредиту та вигоди  від його отримання і робить цю проблему актуальною.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Актуальність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Метою статті є визначення можливих ризиків та вигод співробітництва міжнародних фінансових організацій з Україною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Постановка завдання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  На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сьогоднішній день, основними партнерами України, що відіграють головну роль фінансових установ є такі міжнародні організації як: Міжнародний валютний фонд (МВФ), Світовий банк, що включає Міжнародний банк розвитку і реконструкцій (МБРР), Міжнародну асоціацію розвитку (МАР), Міжнародну фінансову корпорацію (МФК), Багатостороннє агентство по гарантуванню інвестицій (БАГІ), Міжнародний центр по врегулюванню інвестиційних спорів (МЦВІС), провідною функцією яких є надання кредитів, гарантій та аналітичних і консультативних послуг, що сприяють підвищення рівня життя та економічного стану України. Крім того Україна має партнерські домовленості з низкою інших світових організацій, зокрема Чорноморський банк торгівлі та розвитку, Європейський інвестиційний банк, Північний інвестиційний банк, Північна екологічна фінансова корпорація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09094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Відносини України з Міжнародним валютним фондом беруть свій початок з 1992 року, за цей час було укладено низку угод, зокрема Україна бере участь у 8 спеціалізованих програмах, розрахованих на впровадження реформ щодо стабілізації макроекономічного рівня економіки та розвитку інститутів, серед них: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STF 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(системна трансформаційна позика)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Stand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(стабілізаційна позика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). Угоди 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з МВФ вимагають, як правило,  дотримання заходів, що належать до сфери бюджетно-податкової, кредитно-грошової політики, цінового механізму, зовнішньої торгівлі, міжнародних кредитних та валютно-розрахункових 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відносин. 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ажливим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моментом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боргової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7200" dirty="0" smtClean="0">
                <a:latin typeface="Times New Roman" pitchFamily="18" charset="0"/>
                <a:cs typeface="Times New Roman" pitchFamily="18" charset="0"/>
              </a:rPr>
              <a:t>є 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джерело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фінансування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доцільність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отриманих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кредитів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розглянемо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державний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зовнішній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борг в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розрізі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кредиторів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(див Табл.1.),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та умов,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постали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Україною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Безымянный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52964"/>
            <a:ext cx="6143636" cy="65050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001056" cy="357166"/>
          </a:xfrm>
        </p:spPr>
        <p:txBody>
          <a:bodyPr>
            <a:noAutofit/>
          </a:bodyPr>
          <a:lstStyle/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Табл.1  Зовнішній борг України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6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6400" dirty="0" smtClean="0">
                <a:latin typeface="Times New Roman" pitchFamily="18" charset="0"/>
                <a:cs typeface="Times New Roman" pitchFamily="18" charset="0"/>
              </a:rPr>
              <a:t>Ризики України від співпраці з іноземними фінансовими інститутами завжди існують, це пояснюється тим, що такі </a:t>
            </a:r>
            <a:r>
              <a:rPr lang="uk-UA" sz="6400" dirty="0" err="1" smtClean="0">
                <a:latin typeface="Times New Roman" pitchFamily="18" charset="0"/>
                <a:cs typeface="Times New Roman" pitchFamily="18" charset="0"/>
              </a:rPr>
              <a:t>високорозвинуті</a:t>
            </a:r>
            <a:r>
              <a:rPr lang="uk-UA" sz="6400" dirty="0" smtClean="0">
                <a:latin typeface="Times New Roman" pitchFamily="18" charset="0"/>
                <a:cs typeface="Times New Roman" pitchFamily="18" charset="0"/>
              </a:rPr>
              <a:t> країни як США, Німеччина, Франція, Англія, Японія та ін. мають власну систему національних економік, що побудовані на висококваліфікованих моделях розвитку та резервні запаси фінансових ресурсів. Тому співпраця з цими організаціями може викликати економічну залежність, особливо в умовах кризового становища, на грані якого перебуває Україна нині. Проте співробітництво з  міжнародними  інститутами  обов’язково  приводить до розширення  досвіду  України, створення  необхідної  законодавчої  бази  та оновлення механізмів державного управління, забезпечення макроекономічної і фінансової стабільності,  розвитку  приватного  сектора, удосконалення системи соціального захисту населення, створення  сприятливого  середовища  для економічного  росту  в  умовах  обмеженості власних ресурсів  та можливостей щодо  комерційних позик на зовнішньому ринку.  Тому  важливо дотримуватись заходів удосконалення  співробітництва з МФІ: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періодичне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спільне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перегляду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проектних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портфелів</a:t>
            </a:r>
            <a:r>
              <a:rPr lang="uk-UA" sz="6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активна участь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підготовці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програмних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МФ</a:t>
            </a:r>
            <a:r>
              <a:rPr lang="uk-UA" sz="6400" dirty="0" smtClean="0">
                <a:latin typeface="Times New Roman" pitchFamily="18" charset="0"/>
                <a:cs typeface="Times New Roman" pitchFamily="18" charset="0"/>
              </a:rPr>
              <a:t>І;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участь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роботі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спільних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МФ</a:t>
            </a:r>
            <a:r>
              <a:rPr lang="uk-UA" sz="64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комітетів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координаційних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груп</a:t>
            </a:r>
            <a:r>
              <a:rPr lang="uk-UA" sz="6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щорічних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консультацій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макроекономічної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політики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ст. VI  угоди МВФ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22.07.1944 р. № 995_921</a:t>
            </a:r>
          </a:p>
          <a:p>
            <a:pPr>
              <a:buNone/>
            </a:pPr>
            <a:r>
              <a:rPr lang="uk-UA" sz="6400" dirty="0" smtClean="0">
                <a:latin typeface="Times New Roman" pitchFamily="18" charset="0"/>
                <a:cs typeface="Times New Roman" pitchFamily="18" charset="0"/>
              </a:rPr>
              <a:t>   Безперечно,Україна </a:t>
            </a:r>
            <a:r>
              <a:rPr lang="uk-UA" sz="6400" dirty="0" smtClean="0">
                <a:latin typeface="Times New Roman" pitchFamily="18" charset="0"/>
                <a:cs typeface="Times New Roman" pitchFamily="18" charset="0"/>
              </a:rPr>
              <a:t>має широкі перспективи щодо покращення своєї співпраці з міжнародними фінансовими інститутами. Але для досягнення бажаних результатів треба не тільки встановити теоретичні напрямки діяльності, але і реалізувати поставлені завдання на практиці. Для цього, необхідно такі виконавчі групи, керівники і учасники яких сумлінно виконували б покладені на них завдання</a:t>
            </a:r>
            <a:endParaRPr lang="ru-RU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Міжнародні фінансові організації відіграють велику роль у міжнародному співробітництві. Причиною цього є глобалізація та інтернаціоналізація всіх економічних процесів суспільства.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МВФ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велике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покращення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становища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так як ефективність використання кредитів визначається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спроможністю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створити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боргу разом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сплатою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перетворити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тимчасову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проблему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заборгованість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. Кредити,які надають МВФ є дуже важливими, адже вони сприяють удосконаленню банківської та грошово-кредитної системи держави, надходженню іноземних інвестицій, стимулюють розвиток торгівлі. Тому Україна має не тільки підтримувати відносини з МВФ, а й покращувати їх, т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відмова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наданні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негативно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вплине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економіку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367</TotalTime>
  <Words>714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ВИГОДИ ТА РИЗИКИ СПІВПРАЦІ УКРАЇНИ З МІЖНАРОДНИМИ ФІНАНСОВИМИ ОРГАНІЗАЦІЯМИ </vt:lpstr>
      <vt:lpstr>Слайд 2</vt:lpstr>
      <vt:lpstr>Актуальність</vt:lpstr>
      <vt:lpstr>Постановка завдання </vt:lpstr>
      <vt:lpstr>Результати</vt:lpstr>
      <vt:lpstr>Слайд 6</vt:lpstr>
      <vt:lpstr>Табл.1  Зовнішній борг України</vt:lpstr>
      <vt:lpstr>Слайд 8</vt:lpstr>
      <vt:lpstr>Висновки</vt:lpstr>
      <vt:lpstr>Список використаних джерел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ВИГОДИ ТА РИЗИКИ СПІВПРАЦІ УКРАЇНИ З МІЖНАРОДНИМИ ФІНАНСОВИМИ ОРГАНІЗАЦІЯМИ</dc:title>
  <dc:creator>Пользователь Windows</dc:creator>
  <cp:lastModifiedBy>Пользователь Windows</cp:lastModifiedBy>
  <cp:revision>10</cp:revision>
  <dcterms:created xsi:type="dcterms:W3CDTF">2015-03-22T15:58:07Z</dcterms:created>
  <dcterms:modified xsi:type="dcterms:W3CDTF">2015-03-22T22:05:32Z</dcterms:modified>
</cp:coreProperties>
</file>