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8" r:id="rId7"/>
    <p:sldId id="26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K" initials="V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98FA0-9E8C-477B-8F85-13E9768DEDEB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87F8FC-ADF3-4BF6-9330-A4217E5BB5F5}">
      <dgm:prSet phldrT="[Текст]"/>
      <dgm:spPr/>
      <dgm:t>
        <a:bodyPr/>
        <a:lstStyle/>
        <a:p>
          <a:r>
            <a:rPr lang="uk-UA" dirty="0" smtClean="0"/>
            <a:t>Стан захищеності</a:t>
          </a:r>
          <a:endParaRPr lang="uk-UA" dirty="0"/>
        </a:p>
      </dgm:t>
    </dgm:pt>
    <dgm:pt modelId="{DAA83933-91F4-4749-8FD1-4A9B41475D4B}" type="parTrans" cxnId="{B40F1C3E-D686-41F9-A146-681A18EFA97C}">
      <dgm:prSet/>
      <dgm:spPr/>
      <dgm:t>
        <a:bodyPr/>
        <a:lstStyle/>
        <a:p>
          <a:endParaRPr lang="uk-UA"/>
        </a:p>
      </dgm:t>
    </dgm:pt>
    <dgm:pt modelId="{71964C25-00D6-4859-AFAA-7A7601FA3B11}" type="sibTrans" cxnId="{B40F1C3E-D686-41F9-A146-681A18EFA97C}">
      <dgm:prSet/>
      <dgm:spPr/>
      <dgm:t>
        <a:bodyPr/>
        <a:lstStyle/>
        <a:p>
          <a:endParaRPr lang="uk-UA"/>
        </a:p>
      </dgm:t>
    </dgm:pt>
    <dgm:pt modelId="{1FD65EF4-39FA-4DE2-8F4F-2EF06A307702}">
      <dgm:prSet phldrT="[Текст]" custT="1"/>
      <dgm:spPr/>
      <dgm:t>
        <a:bodyPr/>
        <a:lstStyle/>
        <a:p>
          <a:pPr algn="l"/>
          <a:r>
            <a:rPr lang="uk-UA" sz="2800" dirty="0" smtClean="0"/>
            <a:t>Захисні бар</a:t>
          </a:r>
          <a:r>
            <a:rPr lang="en-US" sz="2800" dirty="0" smtClean="0"/>
            <a:t>’</a:t>
          </a:r>
          <a:r>
            <a:rPr lang="uk-UA" sz="2800" dirty="0" err="1" smtClean="0"/>
            <a:t>єри</a:t>
          </a:r>
          <a:r>
            <a:rPr lang="uk-UA" sz="2800" dirty="0" smtClean="0"/>
            <a:t> відбивають вплив зовнішніх загроз</a:t>
          </a:r>
          <a:r>
            <a:rPr lang="en-US" sz="2800" dirty="0" smtClean="0"/>
            <a:t>;</a:t>
          </a:r>
        </a:p>
        <a:p>
          <a:pPr algn="l"/>
          <a:r>
            <a:rPr lang="ru-RU" sz="2800" dirty="0" err="1" smtClean="0"/>
            <a:t>Захищеність</a:t>
          </a:r>
          <a:r>
            <a:rPr lang="ru-RU" sz="2800" dirty="0" smtClean="0"/>
            <a:t> </a:t>
          </a:r>
          <a:r>
            <a:rPr lang="ru-RU" sz="2800" dirty="0" err="1" smtClean="0"/>
            <a:t>підприємства</a:t>
          </a:r>
          <a:r>
            <a:rPr lang="ru-RU" sz="2800" dirty="0" smtClean="0"/>
            <a:t> </a:t>
          </a:r>
          <a:r>
            <a:rPr lang="ru-RU" sz="2800" dirty="0" err="1" smtClean="0"/>
            <a:t>визначається</a:t>
          </a:r>
          <a:r>
            <a:rPr lang="ru-RU" sz="2800" dirty="0" smtClean="0"/>
            <a:t> параметрами </a:t>
          </a:r>
          <a:r>
            <a:rPr lang="en-US" sz="2800" dirty="0" smtClean="0"/>
            <a:t>“</a:t>
          </a:r>
          <a:r>
            <a:rPr lang="uk-UA" sz="2800" dirty="0" smtClean="0"/>
            <a:t>бар</a:t>
          </a:r>
          <a:r>
            <a:rPr lang="en-US" sz="2800" dirty="0" smtClean="0"/>
            <a:t>’</a:t>
          </a:r>
          <a:r>
            <a:rPr lang="uk-UA" sz="2800" dirty="0" err="1" smtClean="0"/>
            <a:t>єра</a:t>
          </a:r>
          <a:r>
            <a:rPr lang="en-US" sz="2800" dirty="0" smtClean="0"/>
            <a:t>”</a:t>
          </a:r>
          <a:r>
            <a:rPr lang="uk-UA" sz="2800" dirty="0" smtClean="0"/>
            <a:t> </a:t>
          </a:r>
          <a:endParaRPr lang="uk-UA" sz="2800" dirty="0"/>
        </a:p>
      </dgm:t>
    </dgm:pt>
    <dgm:pt modelId="{590774BB-3049-4EE7-B8E1-B39E0E412990}" type="parTrans" cxnId="{6F5C0C28-A951-4D88-B7FD-5EA48386046B}">
      <dgm:prSet/>
      <dgm:spPr/>
      <dgm:t>
        <a:bodyPr/>
        <a:lstStyle/>
        <a:p>
          <a:endParaRPr lang="uk-UA"/>
        </a:p>
      </dgm:t>
    </dgm:pt>
    <dgm:pt modelId="{BB54A657-FE99-4E00-8ED7-A26F0708BFB7}" type="sibTrans" cxnId="{6F5C0C28-A951-4D88-B7FD-5EA48386046B}">
      <dgm:prSet/>
      <dgm:spPr/>
      <dgm:t>
        <a:bodyPr/>
        <a:lstStyle/>
        <a:p>
          <a:endParaRPr lang="uk-UA"/>
        </a:p>
      </dgm:t>
    </dgm:pt>
    <dgm:pt modelId="{2AD4EFFD-1EB1-41FE-9C92-1C33848FDC5D}">
      <dgm:prSet phldrT="[Текст]" custT="1"/>
      <dgm:spPr/>
      <dgm:t>
        <a:bodyPr/>
        <a:lstStyle/>
        <a:p>
          <a:pPr algn="l"/>
          <a:r>
            <a:rPr lang="uk-UA" sz="2800" dirty="0" smtClean="0"/>
            <a:t>Підприємство буде у безпеці за відсутності загроз</a:t>
          </a:r>
          <a:r>
            <a:rPr lang="en-US" sz="2800" dirty="0" smtClean="0"/>
            <a:t>;</a:t>
          </a:r>
        </a:p>
        <a:p>
          <a:pPr algn="l"/>
          <a:r>
            <a:rPr lang="uk-UA" sz="2800" dirty="0" smtClean="0"/>
            <a:t>Не </a:t>
          </a:r>
          <a:r>
            <a:rPr lang="uk-UA" sz="2800" dirty="0" err="1" smtClean="0"/>
            <a:t>врахувається</a:t>
          </a:r>
          <a:r>
            <a:rPr lang="uk-UA" sz="2800" dirty="0" smtClean="0"/>
            <a:t> внутрішній стан самого підприємства</a:t>
          </a:r>
          <a:endParaRPr lang="uk-UA" sz="2800" dirty="0"/>
        </a:p>
      </dgm:t>
    </dgm:pt>
    <dgm:pt modelId="{7D1AE012-D648-4A63-B774-F71E84D2C5FF}" type="parTrans" cxnId="{364E910B-DB19-4D6A-8407-E4EB153F0279}">
      <dgm:prSet/>
      <dgm:spPr/>
      <dgm:t>
        <a:bodyPr/>
        <a:lstStyle/>
        <a:p>
          <a:endParaRPr lang="uk-UA"/>
        </a:p>
      </dgm:t>
    </dgm:pt>
    <dgm:pt modelId="{F908C7BC-6053-4843-BF84-06F801FB4CDC}" type="sibTrans" cxnId="{364E910B-DB19-4D6A-8407-E4EB153F0279}">
      <dgm:prSet/>
      <dgm:spPr/>
      <dgm:t>
        <a:bodyPr/>
        <a:lstStyle/>
        <a:p>
          <a:endParaRPr lang="uk-UA"/>
        </a:p>
      </dgm:t>
    </dgm:pt>
    <dgm:pt modelId="{0E7677A3-F3EB-4424-A1BF-0AC1EE26AAC3}" type="pres">
      <dgm:prSet presAssocID="{AB598FA0-9E8C-477B-8F85-13E9768DEDE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1A5EC83-11E9-4D1B-A315-6267CF84E6CE}" type="pres">
      <dgm:prSet presAssocID="{9187F8FC-ADF3-4BF6-9330-A4217E5BB5F5}" presName="roof" presStyleLbl="dkBgShp" presStyleIdx="0" presStyleCnt="2" custScaleY="52293" custLinFactNeighborY="-10463"/>
      <dgm:spPr/>
      <dgm:t>
        <a:bodyPr/>
        <a:lstStyle/>
        <a:p>
          <a:endParaRPr lang="uk-UA"/>
        </a:p>
      </dgm:t>
    </dgm:pt>
    <dgm:pt modelId="{485DF215-E877-4AA7-97E3-D3C65A0F593B}" type="pres">
      <dgm:prSet presAssocID="{9187F8FC-ADF3-4BF6-9330-A4217E5BB5F5}" presName="pillars" presStyleCnt="0"/>
      <dgm:spPr/>
    </dgm:pt>
    <dgm:pt modelId="{782D4633-E740-43C7-B112-02A97981621E}" type="pres">
      <dgm:prSet presAssocID="{9187F8FC-ADF3-4BF6-9330-A4217E5BB5F5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518C49-4D82-4E51-8E5C-18C476B759B0}" type="pres">
      <dgm:prSet presAssocID="{2AD4EFFD-1EB1-41FE-9C92-1C33848FDC5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6149F-EFB8-42F2-A476-38C4AC9CE552}" type="pres">
      <dgm:prSet presAssocID="{9187F8FC-ADF3-4BF6-9330-A4217E5BB5F5}" presName="base" presStyleLbl="dkBgShp" presStyleIdx="1" presStyleCnt="2"/>
      <dgm:spPr/>
    </dgm:pt>
  </dgm:ptLst>
  <dgm:cxnLst>
    <dgm:cxn modelId="{63B1836B-2A52-43E6-BB82-F0C999169042}" type="presOf" srcId="{AB598FA0-9E8C-477B-8F85-13E9768DEDEB}" destId="{0E7677A3-F3EB-4424-A1BF-0AC1EE26AAC3}" srcOrd="0" destOrd="0" presId="urn:microsoft.com/office/officeart/2005/8/layout/hList3"/>
    <dgm:cxn modelId="{364E910B-DB19-4D6A-8407-E4EB153F0279}" srcId="{9187F8FC-ADF3-4BF6-9330-A4217E5BB5F5}" destId="{2AD4EFFD-1EB1-41FE-9C92-1C33848FDC5D}" srcOrd="1" destOrd="0" parTransId="{7D1AE012-D648-4A63-B774-F71E84D2C5FF}" sibTransId="{F908C7BC-6053-4843-BF84-06F801FB4CDC}"/>
    <dgm:cxn modelId="{A6D7F385-6F47-4A8F-A407-563DCEB0543B}" type="presOf" srcId="{2AD4EFFD-1EB1-41FE-9C92-1C33848FDC5D}" destId="{77518C49-4D82-4E51-8E5C-18C476B759B0}" srcOrd="0" destOrd="0" presId="urn:microsoft.com/office/officeart/2005/8/layout/hList3"/>
    <dgm:cxn modelId="{B40F1C3E-D686-41F9-A146-681A18EFA97C}" srcId="{AB598FA0-9E8C-477B-8F85-13E9768DEDEB}" destId="{9187F8FC-ADF3-4BF6-9330-A4217E5BB5F5}" srcOrd="0" destOrd="0" parTransId="{DAA83933-91F4-4749-8FD1-4A9B41475D4B}" sibTransId="{71964C25-00D6-4859-AFAA-7A7601FA3B11}"/>
    <dgm:cxn modelId="{6F5C0C28-A951-4D88-B7FD-5EA48386046B}" srcId="{9187F8FC-ADF3-4BF6-9330-A4217E5BB5F5}" destId="{1FD65EF4-39FA-4DE2-8F4F-2EF06A307702}" srcOrd="0" destOrd="0" parTransId="{590774BB-3049-4EE7-B8E1-B39E0E412990}" sibTransId="{BB54A657-FE99-4E00-8ED7-A26F0708BFB7}"/>
    <dgm:cxn modelId="{AD5C2968-24B9-4AC7-80BF-61574CC3AAA5}" type="presOf" srcId="{9187F8FC-ADF3-4BF6-9330-A4217E5BB5F5}" destId="{C1A5EC83-11E9-4D1B-A315-6267CF84E6CE}" srcOrd="0" destOrd="0" presId="urn:microsoft.com/office/officeart/2005/8/layout/hList3"/>
    <dgm:cxn modelId="{5611D0D4-DCEC-4173-A84F-15BB646FD0BB}" type="presOf" srcId="{1FD65EF4-39FA-4DE2-8F4F-2EF06A307702}" destId="{782D4633-E740-43C7-B112-02A97981621E}" srcOrd="0" destOrd="0" presId="urn:microsoft.com/office/officeart/2005/8/layout/hList3"/>
    <dgm:cxn modelId="{AC36E736-DFDC-48D0-AE13-AC132A30A3C2}" type="presParOf" srcId="{0E7677A3-F3EB-4424-A1BF-0AC1EE26AAC3}" destId="{C1A5EC83-11E9-4D1B-A315-6267CF84E6CE}" srcOrd="0" destOrd="0" presId="urn:microsoft.com/office/officeart/2005/8/layout/hList3"/>
    <dgm:cxn modelId="{EC47840E-BA96-4D25-8F31-9BEA09CEA64A}" type="presParOf" srcId="{0E7677A3-F3EB-4424-A1BF-0AC1EE26AAC3}" destId="{485DF215-E877-4AA7-97E3-D3C65A0F593B}" srcOrd="1" destOrd="0" presId="urn:microsoft.com/office/officeart/2005/8/layout/hList3"/>
    <dgm:cxn modelId="{FAF00D0B-E13D-48E4-9110-260D655058B7}" type="presParOf" srcId="{485DF215-E877-4AA7-97E3-D3C65A0F593B}" destId="{782D4633-E740-43C7-B112-02A97981621E}" srcOrd="0" destOrd="0" presId="urn:microsoft.com/office/officeart/2005/8/layout/hList3"/>
    <dgm:cxn modelId="{89539EED-A064-400F-9317-9B54FB5FED97}" type="presParOf" srcId="{485DF215-E877-4AA7-97E3-D3C65A0F593B}" destId="{77518C49-4D82-4E51-8E5C-18C476B759B0}" srcOrd="1" destOrd="0" presId="urn:microsoft.com/office/officeart/2005/8/layout/hList3"/>
    <dgm:cxn modelId="{524A642E-7242-40CF-80E7-08250E2F5438}" type="presParOf" srcId="{0E7677A3-F3EB-4424-A1BF-0AC1EE26AAC3}" destId="{6CA6149F-EFB8-42F2-A476-38C4AC9CE5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9E2DAF-14CF-4F12-B0BD-7862EED2F596}" type="doc">
      <dgm:prSet loTypeId="urn:microsoft.com/office/officeart/2005/8/layout/vList3#1" loCatId="list" qsTypeId="urn:microsoft.com/office/officeart/2005/8/quickstyle/3d3" qsCatId="3D" csTypeId="urn:microsoft.com/office/officeart/2005/8/colors/accent1_2" csCatId="accent1" phldr="1"/>
      <dgm:spPr/>
    </dgm:pt>
    <dgm:pt modelId="{F5E02D79-CFC3-4A92-B0E7-67987DA40DA9}">
      <dgm:prSet phldrT="[Текст]"/>
      <dgm:spPr/>
      <dgm:t>
        <a:bodyPr/>
        <a:lstStyle/>
        <a:p>
          <a:r>
            <a:rPr lang="uk-UA" dirty="0" smtClean="0"/>
            <a:t>Захисні бар</a:t>
          </a:r>
          <a:r>
            <a:rPr lang="en-US" dirty="0" smtClean="0"/>
            <a:t>’</a:t>
          </a:r>
          <a:r>
            <a:rPr lang="uk-UA" dirty="0" err="1" smtClean="0"/>
            <a:t>єри</a:t>
          </a:r>
          <a:endParaRPr lang="uk-UA" dirty="0"/>
        </a:p>
      </dgm:t>
    </dgm:pt>
    <dgm:pt modelId="{42B63F30-A659-441F-87A7-A0BD0678B006}" type="parTrans" cxnId="{80AA443F-0362-4694-8694-F000A866343C}">
      <dgm:prSet/>
      <dgm:spPr/>
      <dgm:t>
        <a:bodyPr/>
        <a:lstStyle/>
        <a:p>
          <a:endParaRPr lang="uk-UA"/>
        </a:p>
      </dgm:t>
    </dgm:pt>
    <dgm:pt modelId="{5880BE99-61F5-4983-937E-32EA2DD74447}" type="sibTrans" cxnId="{80AA443F-0362-4694-8694-F000A866343C}">
      <dgm:prSet/>
      <dgm:spPr/>
      <dgm:t>
        <a:bodyPr/>
        <a:lstStyle/>
        <a:p>
          <a:endParaRPr lang="uk-UA"/>
        </a:p>
      </dgm:t>
    </dgm:pt>
    <dgm:pt modelId="{BB69FC91-C444-4708-AB02-629C096499A2}">
      <dgm:prSet phldrT="[Текст]"/>
      <dgm:spPr/>
      <dgm:t>
        <a:bodyPr/>
        <a:lstStyle/>
        <a:p>
          <a:r>
            <a:rPr lang="uk-UA" dirty="0" smtClean="0"/>
            <a:t>Досягнення стійкого внутрішнього стану</a:t>
          </a:r>
          <a:endParaRPr lang="uk-UA" dirty="0"/>
        </a:p>
      </dgm:t>
    </dgm:pt>
    <dgm:pt modelId="{CB18760A-1C28-41CC-8DE5-C4F91D16D431}" type="parTrans" cxnId="{D1A4F380-AF94-496A-B8A2-F91FF1A6578D}">
      <dgm:prSet/>
      <dgm:spPr/>
      <dgm:t>
        <a:bodyPr/>
        <a:lstStyle/>
        <a:p>
          <a:endParaRPr lang="uk-UA"/>
        </a:p>
      </dgm:t>
    </dgm:pt>
    <dgm:pt modelId="{1407D486-B551-4C69-AE28-123C59731D9A}" type="sibTrans" cxnId="{D1A4F380-AF94-496A-B8A2-F91FF1A6578D}">
      <dgm:prSet/>
      <dgm:spPr/>
      <dgm:t>
        <a:bodyPr/>
        <a:lstStyle/>
        <a:p>
          <a:endParaRPr lang="uk-UA"/>
        </a:p>
      </dgm:t>
    </dgm:pt>
    <dgm:pt modelId="{5D5EF5F5-738D-4797-8157-269ECB5BDFA6}">
      <dgm:prSet phldrT="[Текст]"/>
      <dgm:spPr/>
      <dgm:t>
        <a:bodyPr/>
        <a:lstStyle/>
        <a:p>
          <a:r>
            <a:rPr lang="uk-UA" dirty="0" smtClean="0"/>
            <a:t>Цілеспрямований вплив на загрози</a:t>
          </a:r>
          <a:endParaRPr lang="uk-UA" dirty="0"/>
        </a:p>
      </dgm:t>
    </dgm:pt>
    <dgm:pt modelId="{FAF29025-080F-4E46-A7BF-1AA3C1428D68}" type="parTrans" cxnId="{7946BD0B-3BF3-4930-93E8-01C7EB093208}">
      <dgm:prSet/>
      <dgm:spPr/>
      <dgm:t>
        <a:bodyPr/>
        <a:lstStyle/>
        <a:p>
          <a:endParaRPr lang="uk-UA"/>
        </a:p>
      </dgm:t>
    </dgm:pt>
    <dgm:pt modelId="{4B68EB76-D2DA-4E39-8E59-4CBACB7D529A}" type="sibTrans" cxnId="{7946BD0B-3BF3-4930-93E8-01C7EB093208}">
      <dgm:prSet/>
      <dgm:spPr/>
      <dgm:t>
        <a:bodyPr/>
        <a:lstStyle/>
        <a:p>
          <a:endParaRPr lang="uk-UA"/>
        </a:p>
      </dgm:t>
    </dgm:pt>
    <dgm:pt modelId="{B0F30716-FB52-4D50-AC92-C45C8E0C4BF7}">
      <dgm:prSet phldrT="[Текст]"/>
      <dgm:spPr/>
      <dgm:t>
        <a:bodyPr/>
        <a:lstStyle/>
        <a:p>
          <a:r>
            <a:rPr lang="uk-UA" dirty="0" smtClean="0"/>
            <a:t>Відсутність загроз</a:t>
          </a:r>
          <a:endParaRPr lang="uk-UA" dirty="0"/>
        </a:p>
      </dgm:t>
    </dgm:pt>
    <dgm:pt modelId="{5244B568-CE7A-4F7A-89B7-7BA59A9516FC}" type="parTrans" cxnId="{9D0A830D-6302-4C5C-8600-7B862491D7A0}">
      <dgm:prSet/>
      <dgm:spPr/>
      <dgm:t>
        <a:bodyPr/>
        <a:lstStyle/>
        <a:p>
          <a:endParaRPr lang="uk-UA"/>
        </a:p>
      </dgm:t>
    </dgm:pt>
    <dgm:pt modelId="{D525242E-96DA-4597-BCC2-2497ABE9D706}" type="sibTrans" cxnId="{9D0A830D-6302-4C5C-8600-7B862491D7A0}">
      <dgm:prSet/>
      <dgm:spPr/>
      <dgm:t>
        <a:bodyPr/>
        <a:lstStyle/>
        <a:p>
          <a:endParaRPr lang="uk-UA"/>
        </a:p>
      </dgm:t>
    </dgm:pt>
    <dgm:pt modelId="{D0E318E1-5C12-4B78-B1F0-F1D2CF9A2CE6}">
      <dgm:prSet phldrT="[Текст]"/>
      <dgm:spPr/>
      <dgm:t>
        <a:bodyPr/>
        <a:lstStyle/>
        <a:p>
          <a:r>
            <a:rPr lang="uk-UA" dirty="0" smtClean="0"/>
            <a:t>Гармонізація економічний інтересів</a:t>
          </a:r>
          <a:endParaRPr lang="uk-UA" dirty="0"/>
        </a:p>
      </dgm:t>
    </dgm:pt>
    <dgm:pt modelId="{8943450F-E696-456E-8F57-29D53C134142}" type="parTrans" cxnId="{E55D0F8E-C7D2-4CAE-8306-E43E1BC4C00F}">
      <dgm:prSet/>
      <dgm:spPr/>
      <dgm:t>
        <a:bodyPr/>
        <a:lstStyle/>
        <a:p>
          <a:endParaRPr lang="uk-UA"/>
        </a:p>
      </dgm:t>
    </dgm:pt>
    <dgm:pt modelId="{57D61884-EA6A-4E78-B118-45E69E09D476}" type="sibTrans" cxnId="{E55D0F8E-C7D2-4CAE-8306-E43E1BC4C00F}">
      <dgm:prSet/>
      <dgm:spPr/>
      <dgm:t>
        <a:bodyPr/>
        <a:lstStyle/>
        <a:p>
          <a:endParaRPr lang="uk-UA"/>
        </a:p>
      </dgm:t>
    </dgm:pt>
    <dgm:pt modelId="{9AC8E1F1-A711-4B1C-AD4B-D1A1A239D971}" type="pres">
      <dgm:prSet presAssocID="{189E2DAF-14CF-4F12-B0BD-7862EED2F596}" presName="linearFlow" presStyleCnt="0">
        <dgm:presLayoutVars>
          <dgm:dir/>
          <dgm:resizeHandles val="exact"/>
        </dgm:presLayoutVars>
      </dgm:prSet>
      <dgm:spPr/>
    </dgm:pt>
    <dgm:pt modelId="{275AA75A-BC1C-4168-BD7C-8C54CD71961F}" type="pres">
      <dgm:prSet presAssocID="{F5E02D79-CFC3-4A92-B0E7-67987DA40DA9}" presName="composite" presStyleCnt="0"/>
      <dgm:spPr/>
    </dgm:pt>
    <dgm:pt modelId="{3911A693-FA15-4C56-9CB7-471BBA0CC31E}" type="pres">
      <dgm:prSet presAssocID="{F5E02D79-CFC3-4A92-B0E7-67987DA40DA9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8EFD1BF-3B0C-4FB5-9EE3-27A3FF98CE52}" type="pres">
      <dgm:prSet presAssocID="{F5E02D79-CFC3-4A92-B0E7-67987DA40DA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ACBDEC-E3CA-4B50-B24E-0D47D93FF99A}" type="pres">
      <dgm:prSet presAssocID="{5880BE99-61F5-4983-937E-32EA2DD74447}" presName="spacing" presStyleCnt="0"/>
      <dgm:spPr/>
    </dgm:pt>
    <dgm:pt modelId="{56E9C567-6D4B-4EF3-823F-FAB08AFEEC76}" type="pres">
      <dgm:prSet presAssocID="{BB69FC91-C444-4708-AB02-629C096499A2}" presName="composite" presStyleCnt="0"/>
      <dgm:spPr/>
    </dgm:pt>
    <dgm:pt modelId="{1490EECD-1386-48FF-98C6-73BB926363ED}" type="pres">
      <dgm:prSet presAssocID="{BB69FC91-C444-4708-AB02-629C096499A2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D86DBC5-7F9D-40C7-AAC8-639F9B8F350B}" type="pres">
      <dgm:prSet presAssocID="{BB69FC91-C444-4708-AB02-629C096499A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5ABF7F-BBEA-4A78-90E4-9EDFC776FFC2}" type="pres">
      <dgm:prSet presAssocID="{1407D486-B551-4C69-AE28-123C59731D9A}" presName="spacing" presStyleCnt="0"/>
      <dgm:spPr/>
    </dgm:pt>
    <dgm:pt modelId="{98428265-91A7-4A2E-9FF1-D79DCA82068B}" type="pres">
      <dgm:prSet presAssocID="{5D5EF5F5-738D-4797-8157-269ECB5BDFA6}" presName="composite" presStyleCnt="0"/>
      <dgm:spPr/>
    </dgm:pt>
    <dgm:pt modelId="{31044864-659E-4AE7-992D-4A37F83C8014}" type="pres">
      <dgm:prSet presAssocID="{5D5EF5F5-738D-4797-8157-269ECB5BDFA6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BA36F21-C415-4AFC-A074-D5E2ABB8AC10}" type="pres">
      <dgm:prSet presAssocID="{5D5EF5F5-738D-4797-8157-269ECB5BDFA6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D51F30-1A13-4903-BA8E-89CBA86604F8}" type="pres">
      <dgm:prSet presAssocID="{4B68EB76-D2DA-4E39-8E59-4CBACB7D529A}" presName="spacing" presStyleCnt="0"/>
      <dgm:spPr/>
    </dgm:pt>
    <dgm:pt modelId="{150E9720-E75F-4113-BD16-A093EC2B5EF4}" type="pres">
      <dgm:prSet presAssocID="{B0F30716-FB52-4D50-AC92-C45C8E0C4BF7}" presName="composite" presStyleCnt="0"/>
      <dgm:spPr/>
    </dgm:pt>
    <dgm:pt modelId="{2054FFF2-DDE2-41FC-85CD-D296CFA478A5}" type="pres">
      <dgm:prSet presAssocID="{B0F30716-FB52-4D50-AC92-C45C8E0C4BF7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E398D74-E52F-421A-A6F0-60E0F5605753}" type="pres">
      <dgm:prSet presAssocID="{B0F30716-FB52-4D50-AC92-C45C8E0C4BF7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BF52F3-87B9-4E22-8A43-5E8A1C6D80F9}" type="pres">
      <dgm:prSet presAssocID="{D525242E-96DA-4597-BCC2-2497ABE9D706}" presName="spacing" presStyleCnt="0"/>
      <dgm:spPr/>
    </dgm:pt>
    <dgm:pt modelId="{F776E393-E601-4F96-B118-D61D8A9043EC}" type="pres">
      <dgm:prSet presAssocID="{D0E318E1-5C12-4B78-B1F0-F1D2CF9A2CE6}" presName="composite" presStyleCnt="0"/>
      <dgm:spPr/>
    </dgm:pt>
    <dgm:pt modelId="{01C33985-9900-45D5-8CF3-1E59DB08DADB}" type="pres">
      <dgm:prSet presAssocID="{D0E318E1-5C12-4B78-B1F0-F1D2CF9A2CE6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93CE43A8-EFDB-4713-BFDF-A4D8CB041715}" type="pres">
      <dgm:prSet presAssocID="{D0E318E1-5C12-4B78-B1F0-F1D2CF9A2CE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CD3F2D1-B97C-4B99-AD01-47F7B9264231}" type="presOf" srcId="{B0F30716-FB52-4D50-AC92-C45C8E0C4BF7}" destId="{8E398D74-E52F-421A-A6F0-60E0F5605753}" srcOrd="0" destOrd="0" presId="urn:microsoft.com/office/officeart/2005/8/layout/vList3#1"/>
    <dgm:cxn modelId="{BE5A60F9-F48B-4FB3-BCD6-391728B73B85}" type="presOf" srcId="{189E2DAF-14CF-4F12-B0BD-7862EED2F596}" destId="{9AC8E1F1-A711-4B1C-AD4B-D1A1A239D971}" srcOrd="0" destOrd="0" presId="urn:microsoft.com/office/officeart/2005/8/layout/vList3#1"/>
    <dgm:cxn modelId="{7946BD0B-3BF3-4930-93E8-01C7EB093208}" srcId="{189E2DAF-14CF-4F12-B0BD-7862EED2F596}" destId="{5D5EF5F5-738D-4797-8157-269ECB5BDFA6}" srcOrd="2" destOrd="0" parTransId="{FAF29025-080F-4E46-A7BF-1AA3C1428D68}" sibTransId="{4B68EB76-D2DA-4E39-8E59-4CBACB7D529A}"/>
    <dgm:cxn modelId="{E55D0F8E-C7D2-4CAE-8306-E43E1BC4C00F}" srcId="{189E2DAF-14CF-4F12-B0BD-7862EED2F596}" destId="{D0E318E1-5C12-4B78-B1F0-F1D2CF9A2CE6}" srcOrd="4" destOrd="0" parTransId="{8943450F-E696-456E-8F57-29D53C134142}" sibTransId="{57D61884-EA6A-4E78-B118-45E69E09D476}"/>
    <dgm:cxn modelId="{2BC23FFE-A671-4274-B8A4-942FDA841A2E}" type="presOf" srcId="{F5E02D79-CFC3-4A92-B0E7-67987DA40DA9}" destId="{78EFD1BF-3B0C-4FB5-9EE3-27A3FF98CE52}" srcOrd="0" destOrd="0" presId="urn:microsoft.com/office/officeart/2005/8/layout/vList3#1"/>
    <dgm:cxn modelId="{80AA443F-0362-4694-8694-F000A866343C}" srcId="{189E2DAF-14CF-4F12-B0BD-7862EED2F596}" destId="{F5E02D79-CFC3-4A92-B0E7-67987DA40DA9}" srcOrd="0" destOrd="0" parTransId="{42B63F30-A659-441F-87A7-A0BD0678B006}" sibTransId="{5880BE99-61F5-4983-937E-32EA2DD74447}"/>
    <dgm:cxn modelId="{43917609-B671-4F94-AB7E-0795DEDD85D5}" type="presOf" srcId="{5D5EF5F5-738D-4797-8157-269ECB5BDFA6}" destId="{BBA36F21-C415-4AFC-A074-D5E2ABB8AC10}" srcOrd="0" destOrd="0" presId="urn:microsoft.com/office/officeart/2005/8/layout/vList3#1"/>
    <dgm:cxn modelId="{D6EDB36C-271F-4581-A605-3CF885A7DA3F}" type="presOf" srcId="{BB69FC91-C444-4708-AB02-629C096499A2}" destId="{AD86DBC5-7F9D-40C7-AAC8-639F9B8F350B}" srcOrd="0" destOrd="0" presId="urn:microsoft.com/office/officeart/2005/8/layout/vList3#1"/>
    <dgm:cxn modelId="{9D0A830D-6302-4C5C-8600-7B862491D7A0}" srcId="{189E2DAF-14CF-4F12-B0BD-7862EED2F596}" destId="{B0F30716-FB52-4D50-AC92-C45C8E0C4BF7}" srcOrd="3" destOrd="0" parTransId="{5244B568-CE7A-4F7A-89B7-7BA59A9516FC}" sibTransId="{D525242E-96DA-4597-BCC2-2497ABE9D706}"/>
    <dgm:cxn modelId="{CC2A46C5-0E43-4953-9C49-E5C41FD61C15}" type="presOf" srcId="{D0E318E1-5C12-4B78-B1F0-F1D2CF9A2CE6}" destId="{93CE43A8-EFDB-4713-BFDF-A4D8CB041715}" srcOrd="0" destOrd="0" presId="urn:microsoft.com/office/officeart/2005/8/layout/vList3#1"/>
    <dgm:cxn modelId="{D1A4F380-AF94-496A-B8A2-F91FF1A6578D}" srcId="{189E2DAF-14CF-4F12-B0BD-7862EED2F596}" destId="{BB69FC91-C444-4708-AB02-629C096499A2}" srcOrd="1" destOrd="0" parTransId="{CB18760A-1C28-41CC-8DE5-C4F91D16D431}" sibTransId="{1407D486-B551-4C69-AE28-123C59731D9A}"/>
    <dgm:cxn modelId="{3C31A659-ABF4-41B2-B380-272227BD3EEA}" type="presParOf" srcId="{9AC8E1F1-A711-4B1C-AD4B-D1A1A239D971}" destId="{275AA75A-BC1C-4168-BD7C-8C54CD71961F}" srcOrd="0" destOrd="0" presId="urn:microsoft.com/office/officeart/2005/8/layout/vList3#1"/>
    <dgm:cxn modelId="{0C92CB53-B55A-4FCB-92E2-B970F0AE2C43}" type="presParOf" srcId="{275AA75A-BC1C-4168-BD7C-8C54CD71961F}" destId="{3911A693-FA15-4C56-9CB7-471BBA0CC31E}" srcOrd="0" destOrd="0" presId="urn:microsoft.com/office/officeart/2005/8/layout/vList3#1"/>
    <dgm:cxn modelId="{3D246227-981D-48EE-AF20-94C14D874085}" type="presParOf" srcId="{275AA75A-BC1C-4168-BD7C-8C54CD71961F}" destId="{78EFD1BF-3B0C-4FB5-9EE3-27A3FF98CE52}" srcOrd="1" destOrd="0" presId="urn:microsoft.com/office/officeart/2005/8/layout/vList3#1"/>
    <dgm:cxn modelId="{736978E9-65F5-4096-81AA-0FCAA29B70CA}" type="presParOf" srcId="{9AC8E1F1-A711-4B1C-AD4B-D1A1A239D971}" destId="{F3ACBDEC-E3CA-4B50-B24E-0D47D93FF99A}" srcOrd="1" destOrd="0" presId="urn:microsoft.com/office/officeart/2005/8/layout/vList3#1"/>
    <dgm:cxn modelId="{BE1B469E-6B0B-4CAA-BCD6-D086A03FF76F}" type="presParOf" srcId="{9AC8E1F1-A711-4B1C-AD4B-D1A1A239D971}" destId="{56E9C567-6D4B-4EF3-823F-FAB08AFEEC76}" srcOrd="2" destOrd="0" presId="urn:microsoft.com/office/officeart/2005/8/layout/vList3#1"/>
    <dgm:cxn modelId="{A4F419DD-0A62-442D-97E5-EBE54A4A7232}" type="presParOf" srcId="{56E9C567-6D4B-4EF3-823F-FAB08AFEEC76}" destId="{1490EECD-1386-48FF-98C6-73BB926363ED}" srcOrd="0" destOrd="0" presId="urn:microsoft.com/office/officeart/2005/8/layout/vList3#1"/>
    <dgm:cxn modelId="{0CE095BC-0A6E-4635-83C6-0CAE43EF1B2C}" type="presParOf" srcId="{56E9C567-6D4B-4EF3-823F-FAB08AFEEC76}" destId="{AD86DBC5-7F9D-40C7-AAC8-639F9B8F350B}" srcOrd="1" destOrd="0" presId="urn:microsoft.com/office/officeart/2005/8/layout/vList3#1"/>
    <dgm:cxn modelId="{C4CDE48C-CB2E-4A81-9C14-EB3C932AB06C}" type="presParOf" srcId="{9AC8E1F1-A711-4B1C-AD4B-D1A1A239D971}" destId="{525ABF7F-BBEA-4A78-90E4-9EDFC776FFC2}" srcOrd="3" destOrd="0" presId="urn:microsoft.com/office/officeart/2005/8/layout/vList3#1"/>
    <dgm:cxn modelId="{813D17D9-DDEC-4C0E-BA9A-32933E7ABFEA}" type="presParOf" srcId="{9AC8E1F1-A711-4B1C-AD4B-D1A1A239D971}" destId="{98428265-91A7-4A2E-9FF1-D79DCA82068B}" srcOrd="4" destOrd="0" presId="urn:microsoft.com/office/officeart/2005/8/layout/vList3#1"/>
    <dgm:cxn modelId="{8A702585-606A-4D48-8D74-B7CA6C742010}" type="presParOf" srcId="{98428265-91A7-4A2E-9FF1-D79DCA82068B}" destId="{31044864-659E-4AE7-992D-4A37F83C8014}" srcOrd="0" destOrd="0" presId="urn:microsoft.com/office/officeart/2005/8/layout/vList3#1"/>
    <dgm:cxn modelId="{5DF4A47E-572C-4DCC-9804-CB91D112A70B}" type="presParOf" srcId="{98428265-91A7-4A2E-9FF1-D79DCA82068B}" destId="{BBA36F21-C415-4AFC-A074-D5E2ABB8AC10}" srcOrd="1" destOrd="0" presId="urn:microsoft.com/office/officeart/2005/8/layout/vList3#1"/>
    <dgm:cxn modelId="{3BD990B8-C18A-4EE1-AFD2-C11182856A14}" type="presParOf" srcId="{9AC8E1F1-A711-4B1C-AD4B-D1A1A239D971}" destId="{82D51F30-1A13-4903-BA8E-89CBA86604F8}" srcOrd="5" destOrd="0" presId="urn:microsoft.com/office/officeart/2005/8/layout/vList3#1"/>
    <dgm:cxn modelId="{E24B28FF-89F7-46EC-B751-77212B9CD87B}" type="presParOf" srcId="{9AC8E1F1-A711-4B1C-AD4B-D1A1A239D971}" destId="{150E9720-E75F-4113-BD16-A093EC2B5EF4}" srcOrd="6" destOrd="0" presId="urn:microsoft.com/office/officeart/2005/8/layout/vList3#1"/>
    <dgm:cxn modelId="{7C21F889-37D6-402C-A614-8AC1CBE12AF0}" type="presParOf" srcId="{150E9720-E75F-4113-BD16-A093EC2B5EF4}" destId="{2054FFF2-DDE2-41FC-85CD-D296CFA478A5}" srcOrd="0" destOrd="0" presId="urn:microsoft.com/office/officeart/2005/8/layout/vList3#1"/>
    <dgm:cxn modelId="{D1261A98-484C-4346-AF2E-C88C00021539}" type="presParOf" srcId="{150E9720-E75F-4113-BD16-A093EC2B5EF4}" destId="{8E398D74-E52F-421A-A6F0-60E0F5605753}" srcOrd="1" destOrd="0" presId="urn:microsoft.com/office/officeart/2005/8/layout/vList3#1"/>
    <dgm:cxn modelId="{DC194753-213B-4023-A894-12D483E3A4EA}" type="presParOf" srcId="{9AC8E1F1-A711-4B1C-AD4B-D1A1A239D971}" destId="{82BF52F3-87B9-4E22-8A43-5E8A1C6D80F9}" srcOrd="7" destOrd="0" presId="urn:microsoft.com/office/officeart/2005/8/layout/vList3#1"/>
    <dgm:cxn modelId="{553B97D7-0305-4E5F-BB96-B38A8685DF29}" type="presParOf" srcId="{9AC8E1F1-A711-4B1C-AD4B-D1A1A239D971}" destId="{F776E393-E601-4F96-B118-D61D8A9043EC}" srcOrd="8" destOrd="0" presId="urn:microsoft.com/office/officeart/2005/8/layout/vList3#1"/>
    <dgm:cxn modelId="{599C8F8E-CC7F-4B54-8455-CBE3BACEDBD6}" type="presParOf" srcId="{F776E393-E601-4F96-B118-D61D8A9043EC}" destId="{01C33985-9900-45D5-8CF3-1E59DB08DADB}" srcOrd="0" destOrd="0" presId="urn:microsoft.com/office/officeart/2005/8/layout/vList3#1"/>
    <dgm:cxn modelId="{AC83FF37-5AAC-4380-A507-D258B9887592}" type="presParOf" srcId="{F776E393-E601-4F96-B118-D61D8A9043EC}" destId="{93CE43A8-EFDB-4713-BFDF-A4D8CB04171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C0A4F8-67D9-4B13-A3A1-2E544FC10345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FCF01E0-846A-4F8D-8E84-4D592EE6D317}">
      <dgm:prSet phldrT="[Текст]"/>
      <dgm:spPr/>
      <dgm:t>
        <a:bodyPr/>
        <a:lstStyle/>
        <a:p>
          <a:r>
            <a:rPr lang="uk-UA" dirty="0" smtClean="0"/>
            <a:t>Стан підприємства</a:t>
          </a:r>
          <a:endParaRPr lang="uk-UA" dirty="0"/>
        </a:p>
      </dgm:t>
    </dgm:pt>
    <dgm:pt modelId="{5D9620FC-D347-4870-9957-354BD214F1AA}" type="parTrans" cxnId="{E18E27B3-2690-4D5B-BB65-6FEB12988F4C}">
      <dgm:prSet/>
      <dgm:spPr/>
      <dgm:t>
        <a:bodyPr/>
        <a:lstStyle/>
        <a:p>
          <a:endParaRPr lang="uk-UA"/>
        </a:p>
      </dgm:t>
    </dgm:pt>
    <dgm:pt modelId="{FD342B2C-6AE8-44D2-8673-C5FB7DDE9545}" type="sibTrans" cxnId="{E18E27B3-2690-4D5B-BB65-6FEB12988F4C}">
      <dgm:prSet/>
      <dgm:spPr/>
      <dgm:t>
        <a:bodyPr/>
        <a:lstStyle/>
        <a:p>
          <a:endParaRPr lang="uk-UA"/>
        </a:p>
      </dgm:t>
    </dgm:pt>
    <dgm:pt modelId="{5BDAAE6C-7E70-4C6B-827F-9504B3257CDF}">
      <dgm:prSet phldrT="[Текст]"/>
      <dgm:spPr/>
      <dgm:t>
        <a:bodyPr/>
        <a:lstStyle/>
        <a:p>
          <a:r>
            <a:rPr lang="uk-UA" dirty="0" smtClean="0"/>
            <a:t>Ефективна комбінація ресурсів та видів діяльності</a:t>
          </a:r>
          <a:endParaRPr lang="uk-UA" dirty="0"/>
        </a:p>
      </dgm:t>
    </dgm:pt>
    <dgm:pt modelId="{42E89A66-B7B6-46CF-B51C-DBBBBB77D12E}" type="parTrans" cxnId="{FA8A53E4-F88E-4664-860C-98F97BD12552}">
      <dgm:prSet/>
      <dgm:spPr/>
      <dgm:t>
        <a:bodyPr/>
        <a:lstStyle/>
        <a:p>
          <a:endParaRPr lang="uk-UA"/>
        </a:p>
      </dgm:t>
    </dgm:pt>
    <dgm:pt modelId="{375992F5-ABF2-4E3A-B067-F0ACAEF0A0A5}" type="sibTrans" cxnId="{FA8A53E4-F88E-4664-860C-98F97BD12552}">
      <dgm:prSet/>
      <dgm:spPr/>
      <dgm:t>
        <a:bodyPr/>
        <a:lstStyle/>
        <a:p>
          <a:endParaRPr lang="uk-UA"/>
        </a:p>
      </dgm:t>
    </dgm:pt>
    <dgm:pt modelId="{506C4EB7-8041-4176-8585-F143416D85C5}">
      <dgm:prSet phldrT="[Текст]"/>
      <dgm:spPr/>
      <dgm:t>
        <a:bodyPr/>
        <a:lstStyle/>
        <a:p>
          <a:r>
            <a:rPr lang="uk-UA" dirty="0" smtClean="0"/>
            <a:t>Характеристика параметрів підприємства</a:t>
          </a:r>
          <a:endParaRPr lang="uk-UA" dirty="0"/>
        </a:p>
      </dgm:t>
    </dgm:pt>
    <dgm:pt modelId="{7805B78F-899E-4E77-B49A-1B60D8D0DBF8}" type="parTrans" cxnId="{72F1F037-9ACD-4396-BF0D-B6661F6AE5BF}">
      <dgm:prSet/>
      <dgm:spPr/>
      <dgm:t>
        <a:bodyPr/>
        <a:lstStyle/>
        <a:p>
          <a:endParaRPr lang="uk-UA"/>
        </a:p>
      </dgm:t>
    </dgm:pt>
    <dgm:pt modelId="{EDC5A7A2-46FE-47CB-9723-F90760715BF1}" type="sibTrans" cxnId="{72F1F037-9ACD-4396-BF0D-B6661F6AE5BF}">
      <dgm:prSet/>
      <dgm:spPr/>
      <dgm:t>
        <a:bodyPr/>
        <a:lstStyle/>
        <a:p>
          <a:endParaRPr lang="uk-UA"/>
        </a:p>
      </dgm:t>
    </dgm:pt>
    <dgm:pt modelId="{3B2BD800-DCB8-4070-8D26-2E3EC2FAF536}">
      <dgm:prSet phldrT="[Текст]"/>
      <dgm:spPr/>
      <dgm:t>
        <a:bodyPr/>
        <a:lstStyle/>
        <a:p>
          <a:r>
            <a:rPr lang="uk-UA" dirty="0" smtClean="0"/>
            <a:t>Визначає його внутрішній стан, проте не є суттю поняття </a:t>
          </a:r>
          <a:r>
            <a:rPr lang="en-US" dirty="0" smtClean="0"/>
            <a:t>“</a:t>
          </a:r>
          <a:r>
            <a:rPr lang="uk-UA" dirty="0" smtClean="0"/>
            <a:t>безпека</a:t>
          </a:r>
          <a:r>
            <a:rPr lang="en-US" dirty="0" smtClean="0"/>
            <a:t>”</a:t>
          </a:r>
          <a:endParaRPr lang="uk-UA" dirty="0"/>
        </a:p>
      </dgm:t>
    </dgm:pt>
    <dgm:pt modelId="{133831A6-2E4B-4451-84DF-A6BC75759478}" type="parTrans" cxnId="{ABC132D6-A141-4DB1-A2F1-A5B93B33665F}">
      <dgm:prSet/>
      <dgm:spPr/>
      <dgm:t>
        <a:bodyPr/>
        <a:lstStyle/>
        <a:p>
          <a:endParaRPr lang="uk-UA"/>
        </a:p>
      </dgm:t>
    </dgm:pt>
    <dgm:pt modelId="{56EE0999-B3E8-4A6B-940D-09ADA06701D1}" type="sibTrans" cxnId="{ABC132D6-A141-4DB1-A2F1-A5B93B33665F}">
      <dgm:prSet/>
      <dgm:spPr/>
      <dgm:t>
        <a:bodyPr/>
        <a:lstStyle/>
        <a:p>
          <a:endParaRPr lang="uk-UA"/>
        </a:p>
      </dgm:t>
    </dgm:pt>
    <dgm:pt modelId="{1C8FB740-4F80-4317-988F-83EDE271C319}">
      <dgm:prSet phldrT="[Текст]"/>
      <dgm:spPr/>
      <dgm:t>
        <a:bodyPr/>
        <a:lstStyle/>
        <a:p>
          <a:r>
            <a:rPr lang="uk-UA" dirty="0" smtClean="0"/>
            <a:t>Апелює до внутрішніх характеристик підприємства та умов, в яких воно функціонує</a:t>
          </a:r>
          <a:endParaRPr lang="uk-UA" dirty="0"/>
        </a:p>
      </dgm:t>
    </dgm:pt>
    <dgm:pt modelId="{478CB542-1BC7-49FF-82FD-6909B9A95311}" type="parTrans" cxnId="{179540A9-45E2-42E8-8746-39BEFE658022}">
      <dgm:prSet/>
      <dgm:spPr/>
    </dgm:pt>
    <dgm:pt modelId="{4D0A97E7-E2B2-4E7B-99F5-386E3FC8FCDD}" type="sibTrans" cxnId="{179540A9-45E2-42E8-8746-39BEFE658022}">
      <dgm:prSet/>
      <dgm:spPr/>
    </dgm:pt>
    <dgm:pt modelId="{24463FCD-F247-4D1D-ACBA-6ECA6108FF28}" type="pres">
      <dgm:prSet presAssocID="{16C0A4F8-67D9-4B13-A3A1-2E544FC103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4A863AB-8E79-4196-87A2-CF92DAB2B9E8}" type="pres">
      <dgm:prSet presAssocID="{5FCF01E0-846A-4F8D-8E84-4D592EE6D317}" presName="parentText" presStyleLbl="node1" presStyleIdx="0" presStyleCnt="2" custScaleY="617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FDD3C6-FC77-4D0D-80CE-D731E852CCE5}" type="pres">
      <dgm:prSet presAssocID="{5FCF01E0-846A-4F8D-8E84-4D592EE6D317}" presName="childText" presStyleLbl="revTx" presStyleIdx="0" presStyleCnt="2" custScaleY="782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60AB2F-8D7C-4D6B-885C-D3EE06F3184B}" type="pres">
      <dgm:prSet presAssocID="{506C4EB7-8041-4176-8585-F143416D85C5}" presName="parentText" presStyleLbl="node1" presStyleIdx="1" presStyleCnt="2" custScaleY="7555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F262D0-E167-4FFC-9E3B-6C35F235FCEF}" type="pres">
      <dgm:prSet presAssocID="{506C4EB7-8041-4176-8585-F143416D85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79540A9-45E2-42E8-8746-39BEFE658022}" srcId="{5FCF01E0-846A-4F8D-8E84-4D592EE6D317}" destId="{1C8FB740-4F80-4317-988F-83EDE271C319}" srcOrd="1" destOrd="0" parTransId="{478CB542-1BC7-49FF-82FD-6909B9A95311}" sibTransId="{4D0A97E7-E2B2-4E7B-99F5-386E3FC8FCDD}"/>
    <dgm:cxn modelId="{ABC132D6-A141-4DB1-A2F1-A5B93B33665F}" srcId="{506C4EB7-8041-4176-8585-F143416D85C5}" destId="{3B2BD800-DCB8-4070-8D26-2E3EC2FAF536}" srcOrd="0" destOrd="0" parTransId="{133831A6-2E4B-4451-84DF-A6BC75759478}" sibTransId="{56EE0999-B3E8-4A6B-940D-09ADA06701D1}"/>
    <dgm:cxn modelId="{FA8A53E4-F88E-4664-860C-98F97BD12552}" srcId="{5FCF01E0-846A-4F8D-8E84-4D592EE6D317}" destId="{5BDAAE6C-7E70-4C6B-827F-9504B3257CDF}" srcOrd="0" destOrd="0" parTransId="{42E89A66-B7B6-46CF-B51C-DBBBBB77D12E}" sibTransId="{375992F5-ABF2-4E3A-B067-F0ACAEF0A0A5}"/>
    <dgm:cxn modelId="{9B879642-3E2D-4144-A917-204E29D0F480}" type="presOf" srcId="{16C0A4F8-67D9-4B13-A3A1-2E544FC10345}" destId="{24463FCD-F247-4D1D-ACBA-6ECA6108FF28}" srcOrd="0" destOrd="0" presId="urn:microsoft.com/office/officeart/2005/8/layout/vList2"/>
    <dgm:cxn modelId="{7AC3DD71-E089-41EA-9FD8-35BC73904152}" type="presOf" srcId="{5FCF01E0-846A-4F8D-8E84-4D592EE6D317}" destId="{44A863AB-8E79-4196-87A2-CF92DAB2B9E8}" srcOrd="0" destOrd="0" presId="urn:microsoft.com/office/officeart/2005/8/layout/vList2"/>
    <dgm:cxn modelId="{56FE0703-48D8-475B-BA4B-0CED3BDBD550}" type="presOf" srcId="{1C8FB740-4F80-4317-988F-83EDE271C319}" destId="{2EFDD3C6-FC77-4D0D-80CE-D731E852CCE5}" srcOrd="0" destOrd="1" presId="urn:microsoft.com/office/officeart/2005/8/layout/vList2"/>
    <dgm:cxn modelId="{29DA251B-3B7F-4102-A6D5-68530A45D617}" type="presOf" srcId="{506C4EB7-8041-4176-8585-F143416D85C5}" destId="{3960AB2F-8D7C-4D6B-885C-D3EE06F3184B}" srcOrd="0" destOrd="0" presId="urn:microsoft.com/office/officeart/2005/8/layout/vList2"/>
    <dgm:cxn modelId="{E18E27B3-2690-4D5B-BB65-6FEB12988F4C}" srcId="{16C0A4F8-67D9-4B13-A3A1-2E544FC10345}" destId="{5FCF01E0-846A-4F8D-8E84-4D592EE6D317}" srcOrd="0" destOrd="0" parTransId="{5D9620FC-D347-4870-9957-354BD214F1AA}" sibTransId="{FD342B2C-6AE8-44D2-8673-C5FB7DDE9545}"/>
    <dgm:cxn modelId="{6A93BBDA-17D6-43FB-84BB-B996603E6044}" type="presOf" srcId="{3B2BD800-DCB8-4070-8D26-2E3EC2FAF536}" destId="{F1F262D0-E167-4FFC-9E3B-6C35F235FCEF}" srcOrd="0" destOrd="0" presId="urn:microsoft.com/office/officeart/2005/8/layout/vList2"/>
    <dgm:cxn modelId="{72F1F037-9ACD-4396-BF0D-B6661F6AE5BF}" srcId="{16C0A4F8-67D9-4B13-A3A1-2E544FC10345}" destId="{506C4EB7-8041-4176-8585-F143416D85C5}" srcOrd="1" destOrd="0" parTransId="{7805B78F-899E-4E77-B49A-1B60D8D0DBF8}" sibTransId="{EDC5A7A2-46FE-47CB-9723-F90760715BF1}"/>
    <dgm:cxn modelId="{1E950FC1-0A2B-44E8-9B07-50F91FF8CD84}" type="presOf" srcId="{5BDAAE6C-7E70-4C6B-827F-9504B3257CDF}" destId="{2EFDD3C6-FC77-4D0D-80CE-D731E852CCE5}" srcOrd="0" destOrd="0" presId="urn:microsoft.com/office/officeart/2005/8/layout/vList2"/>
    <dgm:cxn modelId="{DDF7C422-C3D8-4BC4-974A-83941685CBF9}" type="presParOf" srcId="{24463FCD-F247-4D1D-ACBA-6ECA6108FF28}" destId="{44A863AB-8E79-4196-87A2-CF92DAB2B9E8}" srcOrd="0" destOrd="0" presId="urn:microsoft.com/office/officeart/2005/8/layout/vList2"/>
    <dgm:cxn modelId="{CB758527-D327-4D95-84F9-3870BE57C5A0}" type="presParOf" srcId="{24463FCD-F247-4D1D-ACBA-6ECA6108FF28}" destId="{2EFDD3C6-FC77-4D0D-80CE-D731E852CCE5}" srcOrd="1" destOrd="0" presId="urn:microsoft.com/office/officeart/2005/8/layout/vList2"/>
    <dgm:cxn modelId="{9E3541CB-AA1A-4C9C-B7B5-5A3816E586E1}" type="presParOf" srcId="{24463FCD-F247-4D1D-ACBA-6ECA6108FF28}" destId="{3960AB2F-8D7C-4D6B-885C-D3EE06F3184B}" srcOrd="2" destOrd="0" presId="urn:microsoft.com/office/officeart/2005/8/layout/vList2"/>
    <dgm:cxn modelId="{7251542D-A332-4321-A82E-A8EB3AA43AD0}" type="presParOf" srcId="{24463FCD-F247-4D1D-ACBA-6ECA6108FF28}" destId="{F1F262D0-E167-4FFC-9E3B-6C35F235FCE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598FA0-9E8C-477B-8F85-13E9768DEDEB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87F8FC-ADF3-4BF6-9330-A4217E5BB5F5}">
      <dgm:prSet phldrT="[Текст]"/>
      <dgm:spPr/>
      <dgm:t>
        <a:bodyPr/>
        <a:lstStyle/>
        <a:p>
          <a:r>
            <a:rPr lang="uk-UA" dirty="0" smtClean="0"/>
            <a:t>Процес впливу на загрози</a:t>
          </a:r>
          <a:endParaRPr lang="uk-UA" dirty="0"/>
        </a:p>
      </dgm:t>
    </dgm:pt>
    <dgm:pt modelId="{DAA83933-91F4-4749-8FD1-4A9B41475D4B}" type="parTrans" cxnId="{B40F1C3E-D686-41F9-A146-681A18EFA97C}">
      <dgm:prSet/>
      <dgm:spPr/>
      <dgm:t>
        <a:bodyPr/>
        <a:lstStyle/>
        <a:p>
          <a:endParaRPr lang="uk-UA"/>
        </a:p>
      </dgm:t>
    </dgm:pt>
    <dgm:pt modelId="{71964C25-00D6-4859-AFAA-7A7601FA3B11}" type="sibTrans" cxnId="{B40F1C3E-D686-41F9-A146-681A18EFA97C}">
      <dgm:prSet/>
      <dgm:spPr/>
      <dgm:t>
        <a:bodyPr/>
        <a:lstStyle/>
        <a:p>
          <a:endParaRPr lang="uk-UA"/>
        </a:p>
      </dgm:t>
    </dgm:pt>
    <dgm:pt modelId="{1FD65EF4-39FA-4DE2-8F4F-2EF06A307702}">
      <dgm:prSet phldrT="[Текст]" custT="1"/>
      <dgm:spPr/>
      <dgm:t>
        <a:bodyPr/>
        <a:lstStyle/>
        <a:p>
          <a:pPr algn="l"/>
          <a:r>
            <a:rPr lang="uk-UA" sz="2800" dirty="0" smtClean="0"/>
            <a:t>Подолання </a:t>
          </a:r>
          <a:r>
            <a:rPr lang="uk-UA" sz="2800" dirty="0" smtClean="0"/>
            <a:t>джерел </a:t>
          </a:r>
          <a:r>
            <a:rPr lang="uk-UA" sz="2800" dirty="0" smtClean="0"/>
            <a:t>небезпеки</a:t>
          </a:r>
          <a:r>
            <a:rPr lang="en-US" sz="2800" dirty="0" smtClean="0"/>
            <a:t>;</a:t>
          </a:r>
        </a:p>
        <a:p>
          <a:pPr algn="l"/>
          <a:r>
            <a:rPr lang="en-US" sz="2800" dirty="0" smtClean="0"/>
            <a:t>“</a:t>
          </a:r>
          <a:r>
            <a:rPr lang="uk-UA" sz="2800" dirty="0" smtClean="0"/>
            <a:t>Найкращий захист –</a:t>
          </a:r>
          <a:r>
            <a:rPr lang="en-US" sz="2800" dirty="0" smtClean="0"/>
            <a:t> </a:t>
          </a:r>
          <a:r>
            <a:rPr lang="uk-UA" sz="2800" dirty="0" smtClean="0"/>
            <a:t>це атака</a:t>
          </a:r>
          <a:r>
            <a:rPr lang="en-US" sz="2800" dirty="0" smtClean="0"/>
            <a:t>”</a:t>
          </a:r>
          <a:endParaRPr lang="uk-UA" sz="2800" dirty="0"/>
        </a:p>
      </dgm:t>
    </dgm:pt>
    <dgm:pt modelId="{590774BB-3049-4EE7-B8E1-B39E0E412990}" type="parTrans" cxnId="{6F5C0C28-A951-4D88-B7FD-5EA48386046B}">
      <dgm:prSet/>
      <dgm:spPr/>
      <dgm:t>
        <a:bodyPr/>
        <a:lstStyle/>
        <a:p>
          <a:endParaRPr lang="uk-UA"/>
        </a:p>
      </dgm:t>
    </dgm:pt>
    <dgm:pt modelId="{BB54A657-FE99-4E00-8ED7-A26F0708BFB7}" type="sibTrans" cxnId="{6F5C0C28-A951-4D88-B7FD-5EA48386046B}">
      <dgm:prSet/>
      <dgm:spPr/>
      <dgm:t>
        <a:bodyPr/>
        <a:lstStyle/>
        <a:p>
          <a:endParaRPr lang="uk-UA"/>
        </a:p>
      </dgm:t>
    </dgm:pt>
    <dgm:pt modelId="{2AD4EFFD-1EB1-41FE-9C92-1C33848FDC5D}">
      <dgm:prSet phldrT="[Текст]" custT="1"/>
      <dgm:spPr/>
      <dgm:t>
        <a:bodyPr/>
        <a:lstStyle/>
        <a:p>
          <a:pPr algn="l"/>
          <a:r>
            <a:rPr lang="uk-UA" sz="2800" dirty="0" smtClean="0"/>
            <a:t>Незахищений «тил»</a:t>
          </a:r>
          <a:r>
            <a:rPr lang="en-US" sz="2800" dirty="0" smtClean="0"/>
            <a:t>;</a:t>
          </a:r>
        </a:p>
        <a:p>
          <a:pPr algn="l"/>
          <a:r>
            <a:rPr lang="uk-UA" sz="2800" dirty="0" smtClean="0"/>
            <a:t>Процес впливу є шляхом досягнення безпеки, а не суттю даного поняття</a:t>
          </a:r>
          <a:endParaRPr lang="uk-UA" sz="2800" dirty="0"/>
        </a:p>
      </dgm:t>
    </dgm:pt>
    <dgm:pt modelId="{7D1AE012-D648-4A63-B774-F71E84D2C5FF}" type="parTrans" cxnId="{364E910B-DB19-4D6A-8407-E4EB153F0279}">
      <dgm:prSet/>
      <dgm:spPr/>
      <dgm:t>
        <a:bodyPr/>
        <a:lstStyle/>
        <a:p>
          <a:endParaRPr lang="uk-UA"/>
        </a:p>
      </dgm:t>
    </dgm:pt>
    <dgm:pt modelId="{F908C7BC-6053-4843-BF84-06F801FB4CDC}" type="sibTrans" cxnId="{364E910B-DB19-4D6A-8407-E4EB153F0279}">
      <dgm:prSet/>
      <dgm:spPr/>
      <dgm:t>
        <a:bodyPr/>
        <a:lstStyle/>
        <a:p>
          <a:endParaRPr lang="uk-UA"/>
        </a:p>
      </dgm:t>
    </dgm:pt>
    <dgm:pt modelId="{0E7677A3-F3EB-4424-A1BF-0AC1EE26AAC3}" type="pres">
      <dgm:prSet presAssocID="{AB598FA0-9E8C-477B-8F85-13E9768DEDE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1A5EC83-11E9-4D1B-A315-6267CF84E6CE}" type="pres">
      <dgm:prSet presAssocID="{9187F8FC-ADF3-4BF6-9330-A4217E5BB5F5}" presName="roof" presStyleLbl="dkBgShp" presStyleIdx="0" presStyleCnt="2" custScaleY="52293" custLinFactNeighborY="-10463"/>
      <dgm:spPr/>
      <dgm:t>
        <a:bodyPr/>
        <a:lstStyle/>
        <a:p>
          <a:endParaRPr lang="uk-UA"/>
        </a:p>
      </dgm:t>
    </dgm:pt>
    <dgm:pt modelId="{485DF215-E877-4AA7-97E3-D3C65A0F593B}" type="pres">
      <dgm:prSet presAssocID="{9187F8FC-ADF3-4BF6-9330-A4217E5BB5F5}" presName="pillars" presStyleCnt="0"/>
      <dgm:spPr/>
    </dgm:pt>
    <dgm:pt modelId="{782D4633-E740-43C7-B112-02A97981621E}" type="pres">
      <dgm:prSet presAssocID="{9187F8FC-ADF3-4BF6-9330-A4217E5BB5F5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518C49-4D82-4E51-8E5C-18C476B759B0}" type="pres">
      <dgm:prSet presAssocID="{2AD4EFFD-1EB1-41FE-9C92-1C33848FDC5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6149F-EFB8-42F2-A476-38C4AC9CE552}" type="pres">
      <dgm:prSet presAssocID="{9187F8FC-ADF3-4BF6-9330-A4217E5BB5F5}" presName="base" presStyleLbl="dkBgShp" presStyleIdx="1" presStyleCnt="2"/>
      <dgm:spPr/>
    </dgm:pt>
  </dgm:ptLst>
  <dgm:cxnLst>
    <dgm:cxn modelId="{52D49143-4EB6-4522-96F7-A00AF8541A41}" type="presOf" srcId="{AB598FA0-9E8C-477B-8F85-13E9768DEDEB}" destId="{0E7677A3-F3EB-4424-A1BF-0AC1EE26AAC3}" srcOrd="0" destOrd="0" presId="urn:microsoft.com/office/officeart/2005/8/layout/hList3"/>
    <dgm:cxn modelId="{1919FDB7-3B28-4731-9548-69166CB1F36D}" type="presOf" srcId="{1FD65EF4-39FA-4DE2-8F4F-2EF06A307702}" destId="{782D4633-E740-43C7-B112-02A97981621E}" srcOrd="0" destOrd="0" presId="urn:microsoft.com/office/officeart/2005/8/layout/hList3"/>
    <dgm:cxn modelId="{364E910B-DB19-4D6A-8407-E4EB153F0279}" srcId="{9187F8FC-ADF3-4BF6-9330-A4217E5BB5F5}" destId="{2AD4EFFD-1EB1-41FE-9C92-1C33848FDC5D}" srcOrd="1" destOrd="0" parTransId="{7D1AE012-D648-4A63-B774-F71E84D2C5FF}" sibTransId="{F908C7BC-6053-4843-BF84-06F801FB4CDC}"/>
    <dgm:cxn modelId="{B40F1C3E-D686-41F9-A146-681A18EFA97C}" srcId="{AB598FA0-9E8C-477B-8F85-13E9768DEDEB}" destId="{9187F8FC-ADF3-4BF6-9330-A4217E5BB5F5}" srcOrd="0" destOrd="0" parTransId="{DAA83933-91F4-4749-8FD1-4A9B41475D4B}" sibTransId="{71964C25-00D6-4859-AFAA-7A7601FA3B11}"/>
    <dgm:cxn modelId="{6F5C0C28-A951-4D88-B7FD-5EA48386046B}" srcId="{9187F8FC-ADF3-4BF6-9330-A4217E5BB5F5}" destId="{1FD65EF4-39FA-4DE2-8F4F-2EF06A307702}" srcOrd="0" destOrd="0" parTransId="{590774BB-3049-4EE7-B8E1-B39E0E412990}" sibTransId="{BB54A657-FE99-4E00-8ED7-A26F0708BFB7}"/>
    <dgm:cxn modelId="{746CA4FD-4207-4E22-873B-D35EC492AAA5}" type="presOf" srcId="{2AD4EFFD-1EB1-41FE-9C92-1C33848FDC5D}" destId="{77518C49-4D82-4E51-8E5C-18C476B759B0}" srcOrd="0" destOrd="0" presId="urn:microsoft.com/office/officeart/2005/8/layout/hList3"/>
    <dgm:cxn modelId="{84CFA469-59A2-41B9-A341-589CA88A95F2}" type="presOf" srcId="{9187F8FC-ADF3-4BF6-9330-A4217E5BB5F5}" destId="{C1A5EC83-11E9-4D1B-A315-6267CF84E6CE}" srcOrd="0" destOrd="0" presId="urn:microsoft.com/office/officeart/2005/8/layout/hList3"/>
    <dgm:cxn modelId="{267893B4-5F47-465E-9C74-D1E2434501F4}" type="presParOf" srcId="{0E7677A3-F3EB-4424-A1BF-0AC1EE26AAC3}" destId="{C1A5EC83-11E9-4D1B-A315-6267CF84E6CE}" srcOrd="0" destOrd="0" presId="urn:microsoft.com/office/officeart/2005/8/layout/hList3"/>
    <dgm:cxn modelId="{B996D5F5-5BB3-4E6C-9EFB-23CB3C249E7E}" type="presParOf" srcId="{0E7677A3-F3EB-4424-A1BF-0AC1EE26AAC3}" destId="{485DF215-E877-4AA7-97E3-D3C65A0F593B}" srcOrd="1" destOrd="0" presId="urn:microsoft.com/office/officeart/2005/8/layout/hList3"/>
    <dgm:cxn modelId="{A790B763-E003-46F2-9A34-1BF2F847A35A}" type="presParOf" srcId="{485DF215-E877-4AA7-97E3-D3C65A0F593B}" destId="{782D4633-E740-43C7-B112-02A97981621E}" srcOrd="0" destOrd="0" presId="urn:microsoft.com/office/officeart/2005/8/layout/hList3"/>
    <dgm:cxn modelId="{C33F296F-948B-42A6-9368-B5FA97F2819E}" type="presParOf" srcId="{485DF215-E877-4AA7-97E3-D3C65A0F593B}" destId="{77518C49-4D82-4E51-8E5C-18C476B759B0}" srcOrd="1" destOrd="0" presId="urn:microsoft.com/office/officeart/2005/8/layout/hList3"/>
    <dgm:cxn modelId="{A3891022-D0B4-4DAD-BD18-7FA30E272818}" type="presParOf" srcId="{0E7677A3-F3EB-4424-A1BF-0AC1EE26AAC3}" destId="{6CA6149F-EFB8-42F2-A476-38C4AC9CE5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98FA0-9E8C-477B-8F85-13E9768DEDEB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87F8FC-ADF3-4BF6-9330-A4217E5BB5F5}">
      <dgm:prSet phldrT="[Текст]"/>
      <dgm:spPr/>
      <dgm:t>
        <a:bodyPr/>
        <a:lstStyle/>
        <a:p>
          <a:r>
            <a:rPr lang="uk-UA" dirty="0" smtClean="0"/>
            <a:t>Відсутність небезпеки</a:t>
          </a:r>
          <a:endParaRPr lang="uk-UA" dirty="0"/>
        </a:p>
      </dgm:t>
    </dgm:pt>
    <dgm:pt modelId="{DAA83933-91F4-4749-8FD1-4A9B41475D4B}" type="parTrans" cxnId="{B40F1C3E-D686-41F9-A146-681A18EFA97C}">
      <dgm:prSet/>
      <dgm:spPr/>
      <dgm:t>
        <a:bodyPr/>
        <a:lstStyle/>
        <a:p>
          <a:endParaRPr lang="uk-UA"/>
        </a:p>
      </dgm:t>
    </dgm:pt>
    <dgm:pt modelId="{71964C25-00D6-4859-AFAA-7A7601FA3B11}" type="sibTrans" cxnId="{B40F1C3E-D686-41F9-A146-681A18EFA97C}">
      <dgm:prSet/>
      <dgm:spPr/>
      <dgm:t>
        <a:bodyPr/>
        <a:lstStyle/>
        <a:p>
          <a:endParaRPr lang="uk-UA"/>
        </a:p>
      </dgm:t>
    </dgm:pt>
    <dgm:pt modelId="{1FD65EF4-39FA-4DE2-8F4F-2EF06A307702}">
      <dgm:prSet phldrT="[Текст]" custT="1"/>
      <dgm:spPr/>
      <dgm:t>
        <a:bodyPr/>
        <a:lstStyle/>
        <a:p>
          <a:pPr algn="l"/>
          <a:r>
            <a:rPr lang="uk-UA" sz="2400" dirty="0" smtClean="0"/>
            <a:t>Врахування важливої умови досягнення підприємством безпеки</a:t>
          </a:r>
          <a:r>
            <a:rPr lang="en-US" sz="2400" dirty="0" smtClean="0"/>
            <a:t>;</a:t>
          </a:r>
        </a:p>
        <a:p>
          <a:pPr algn="l"/>
          <a:r>
            <a:rPr lang="ru-RU" sz="2400" dirty="0" err="1" smtClean="0"/>
            <a:t>Висвітлення</a:t>
          </a:r>
          <a:r>
            <a:rPr lang="ru-RU" sz="2400" dirty="0" smtClean="0"/>
            <a:t> </a:t>
          </a:r>
          <a:r>
            <a:rPr lang="ru-RU" sz="2400" dirty="0" err="1" smtClean="0"/>
            <a:t>різниці</a:t>
          </a:r>
          <a:r>
            <a:rPr lang="ru-RU" sz="2400" dirty="0" smtClean="0"/>
            <a:t> </a:t>
          </a:r>
          <a:r>
            <a:rPr lang="ru-RU" sz="2400" dirty="0" err="1" smtClean="0"/>
            <a:t>між</a:t>
          </a:r>
          <a:r>
            <a:rPr lang="ru-RU" sz="2400" dirty="0" smtClean="0"/>
            <a:t> </a:t>
          </a:r>
          <a:r>
            <a:rPr lang="ru-RU" sz="2400" dirty="0" err="1" smtClean="0"/>
            <a:t>поняттями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uk-UA" sz="2400" dirty="0" smtClean="0"/>
            <a:t>безпека</a:t>
          </a:r>
          <a:r>
            <a:rPr lang="en-US" sz="2400" dirty="0" smtClean="0"/>
            <a:t>” </a:t>
          </a:r>
          <a:r>
            <a:rPr lang="uk-UA" sz="2400" dirty="0" smtClean="0"/>
            <a:t>та </a:t>
          </a:r>
          <a:r>
            <a:rPr lang="en-US" sz="2400" dirty="0" smtClean="0"/>
            <a:t>“</a:t>
          </a:r>
          <a:r>
            <a:rPr lang="uk-UA" sz="2400" dirty="0" smtClean="0"/>
            <a:t>рівень безпеки</a:t>
          </a:r>
          <a:r>
            <a:rPr lang="en-US" sz="2400" dirty="0" smtClean="0"/>
            <a:t>”</a:t>
          </a:r>
          <a:r>
            <a:rPr lang="uk-UA" sz="2400" dirty="0" smtClean="0"/>
            <a:t> </a:t>
          </a:r>
          <a:endParaRPr lang="uk-UA" sz="2400" dirty="0"/>
        </a:p>
      </dgm:t>
    </dgm:pt>
    <dgm:pt modelId="{590774BB-3049-4EE7-B8E1-B39E0E412990}" type="parTrans" cxnId="{6F5C0C28-A951-4D88-B7FD-5EA48386046B}">
      <dgm:prSet/>
      <dgm:spPr/>
      <dgm:t>
        <a:bodyPr/>
        <a:lstStyle/>
        <a:p>
          <a:endParaRPr lang="uk-UA"/>
        </a:p>
      </dgm:t>
    </dgm:pt>
    <dgm:pt modelId="{BB54A657-FE99-4E00-8ED7-A26F0708BFB7}" type="sibTrans" cxnId="{6F5C0C28-A951-4D88-B7FD-5EA48386046B}">
      <dgm:prSet/>
      <dgm:spPr/>
      <dgm:t>
        <a:bodyPr/>
        <a:lstStyle/>
        <a:p>
          <a:endParaRPr lang="uk-UA"/>
        </a:p>
      </dgm:t>
    </dgm:pt>
    <dgm:pt modelId="{2AD4EFFD-1EB1-41FE-9C92-1C33848FDC5D}">
      <dgm:prSet phldrT="[Текст]" custT="1"/>
      <dgm:spPr/>
      <dgm:t>
        <a:bodyPr/>
        <a:lstStyle/>
        <a:p>
          <a:pPr algn="l"/>
          <a:r>
            <a:rPr lang="uk-UA" sz="2400" dirty="0" smtClean="0"/>
            <a:t>Відсутність конкретних засобів досягнення безпеки</a:t>
          </a:r>
          <a:r>
            <a:rPr lang="en-US" sz="2400" dirty="0" smtClean="0"/>
            <a:t>;</a:t>
          </a:r>
        </a:p>
        <a:p>
          <a:pPr algn="l"/>
          <a:r>
            <a:rPr lang="uk-UA" sz="2400" dirty="0" smtClean="0"/>
            <a:t>Повна відсутність небезпеки у реальному житті зустрічається дуже рідко</a:t>
          </a:r>
          <a:endParaRPr lang="uk-UA" sz="2400" dirty="0"/>
        </a:p>
      </dgm:t>
    </dgm:pt>
    <dgm:pt modelId="{7D1AE012-D648-4A63-B774-F71E84D2C5FF}" type="parTrans" cxnId="{364E910B-DB19-4D6A-8407-E4EB153F0279}">
      <dgm:prSet/>
      <dgm:spPr/>
      <dgm:t>
        <a:bodyPr/>
        <a:lstStyle/>
        <a:p>
          <a:endParaRPr lang="uk-UA"/>
        </a:p>
      </dgm:t>
    </dgm:pt>
    <dgm:pt modelId="{F908C7BC-6053-4843-BF84-06F801FB4CDC}" type="sibTrans" cxnId="{364E910B-DB19-4D6A-8407-E4EB153F0279}">
      <dgm:prSet/>
      <dgm:spPr/>
      <dgm:t>
        <a:bodyPr/>
        <a:lstStyle/>
        <a:p>
          <a:endParaRPr lang="uk-UA"/>
        </a:p>
      </dgm:t>
    </dgm:pt>
    <dgm:pt modelId="{0E7677A3-F3EB-4424-A1BF-0AC1EE26AAC3}" type="pres">
      <dgm:prSet presAssocID="{AB598FA0-9E8C-477B-8F85-13E9768DEDE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1A5EC83-11E9-4D1B-A315-6267CF84E6CE}" type="pres">
      <dgm:prSet presAssocID="{9187F8FC-ADF3-4BF6-9330-A4217E5BB5F5}" presName="roof" presStyleLbl="dkBgShp" presStyleIdx="0" presStyleCnt="2" custScaleY="52293" custLinFactNeighborY="-10463"/>
      <dgm:spPr/>
      <dgm:t>
        <a:bodyPr/>
        <a:lstStyle/>
        <a:p>
          <a:endParaRPr lang="uk-UA"/>
        </a:p>
      </dgm:t>
    </dgm:pt>
    <dgm:pt modelId="{485DF215-E877-4AA7-97E3-D3C65A0F593B}" type="pres">
      <dgm:prSet presAssocID="{9187F8FC-ADF3-4BF6-9330-A4217E5BB5F5}" presName="pillars" presStyleCnt="0"/>
      <dgm:spPr/>
    </dgm:pt>
    <dgm:pt modelId="{782D4633-E740-43C7-B112-02A97981621E}" type="pres">
      <dgm:prSet presAssocID="{9187F8FC-ADF3-4BF6-9330-A4217E5BB5F5}" presName="pillar1" presStyleLbl="node1" presStyleIdx="0" presStyleCnt="2" custScaleY="1246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518C49-4D82-4E51-8E5C-18C476B759B0}" type="pres">
      <dgm:prSet presAssocID="{2AD4EFFD-1EB1-41FE-9C92-1C33848FDC5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6149F-EFB8-42F2-A476-38C4AC9CE552}" type="pres">
      <dgm:prSet presAssocID="{9187F8FC-ADF3-4BF6-9330-A4217E5BB5F5}" presName="base" presStyleLbl="dkBgShp" presStyleIdx="1" presStyleCnt="2"/>
      <dgm:spPr/>
    </dgm:pt>
  </dgm:ptLst>
  <dgm:cxnLst>
    <dgm:cxn modelId="{364E910B-DB19-4D6A-8407-E4EB153F0279}" srcId="{9187F8FC-ADF3-4BF6-9330-A4217E5BB5F5}" destId="{2AD4EFFD-1EB1-41FE-9C92-1C33848FDC5D}" srcOrd="1" destOrd="0" parTransId="{7D1AE012-D648-4A63-B774-F71E84D2C5FF}" sibTransId="{F908C7BC-6053-4843-BF84-06F801FB4CDC}"/>
    <dgm:cxn modelId="{6EAF255C-2E35-40B0-AA22-6B930C250128}" type="presOf" srcId="{2AD4EFFD-1EB1-41FE-9C92-1C33848FDC5D}" destId="{77518C49-4D82-4E51-8E5C-18C476B759B0}" srcOrd="0" destOrd="0" presId="urn:microsoft.com/office/officeart/2005/8/layout/hList3"/>
    <dgm:cxn modelId="{B40F1C3E-D686-41F9-A146-681A18EFA97C}" srcId="{AB598FA0-9E8C-477B-8F85-13E9768DEDEB}" destId="{9187F8FC-ADF3-4BF6-9330-A4217E5BB5F5}" srcOrd="0" destOrd="0" parTransId="{DAA83933-91F4-4749-8FD1-4A9B41475D4B}" sibTransId="{71964C25-00D6-4859-AFAA-7A7601FA3B11}"/>
    <dgm:cxn modelId="{6F5C0C28-A951-4D88-B7FD-5EA48386046B}" srcId="{9187F8FC-ADF3-4BF6-9330-A4217E5BB5F5}" destId="{1FD65EF4-39FA-4DE2-8F4F-2EF06A307702}" srcOrd="0" destOrd="0" parTransId="{590774BB-3049-4EE7-B8E1-B39E0E412990}" sibTransId="{BB54A657-FE99-4E00-8ED7-A26F0708BFB7}"/>
    <dgm:cxn modelId="{118655A5-1B99-4E34-A082-7E2613066E02}" type="presOf" srcId="{AB598FA0-9E8C-477B-8F85-13E9768DEDEB}" destId="{0E7677A3-F3EB-4424-A1BF-0AC1EE26AAC3}" srcOrd="0" destOrd="0" presId="urn:microsoft.com/office/officeart/2005/8/layout/hList3"/>
    <dgm:cxn modelId="{C8ABB78D-8BBA-4CFE-B78D-BAD2EEE6DBFF}" type="presOf" srcId="{9187F8FC-ADF3-4BF6-9330-A4217E5BB5F5}" destId="{C1A5EC83-11E9-4D1B-A315-6267CF84E6CE}" srcOrd="0" destOrd="0" presId="urn:microsoft.com/office/officeart/2005/8/layout/hList3"/>
    <dgm:cxn modelId="{BA64A3A6-667E-4FC5-9403-B16C396E342E}" type="presOf" srcId="{1FD65EF4-39FA-4DE2-8F4F-2EF06A307702}" destId="{782D4633-E740-43C7-B112-02A97981621E}" srcOrd="0" destOrd="0" presId="urn:microsoft.com/office/officeart/2005/8/layout/hList3"/>
    <dgm:cxn modelId="{207B1481-452A-43AE-AA61-B2429F14332B}" type="presParOf" srcId="{0E7677A3-F3EB-4424-A1BF-0AC1EE26AAC3}" destId="{C1A5EC83-11E9-4D1B-A315-6267CF84E6CE}" srcOrd="0" destOrd="0" presId="urn:microsoft.com/office/officeart/2005/8/layout/hList3"/>
    <dgm:cxn modelId="{550B45DE-21E4-4EB2-A1BA-2077376C49F8}" type="presParOf" srcId="{0E7677A3-F3EB-4424-A1BF-0AC1EE26AAC3}" destId="{485DF215-E877-4AA7-97E3-D3C65A0F593B}" srcOrd="1" destOrd="0" presId="urn:microsoft.com/office/officeart/2005/8/layout/hList3"/>
    <dgm:cxn modelId="{D5F187B7-33FE-454E-848B-BF8F53F0D046}" type="presParOf" srcId="{485DF215-E877-4AA7-97E3-D3C65A0F593B}" destId="{782D4633-E740-43C7-B112-02A97981621E}" srcOrd="0" destOrd="0" presId="urn:microsoft.com/office/officeart/2005/8/layout/hList3"/>
    <dgm:cxn modelId="{87087E03-AC04-4554-B118-4574E01C0735}" type="presParOf" srcId="{485DF215-E877-4AA7-97E3-D3C65A0F593B}" destId="{77518C49-4D82-4E51-8E5C-18C476B759B0}" srcOrd="1" destOrd="0" presId="urn:microsoft.com/office/officeart/2005/8/layout/hList3"/>
    <dgm:cxn modelId="{62BB1E7A-83C8-41C6-BAB4-1E30D9916AEE}" type="presParOf" srcId="{0E7677A3-F3EB-4424-A1BF-0AC1EE26AAC3}" destId="{6CA6149F-EFB8-42F2-A476-38C4AC9CE5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598FA0-9E8C-477B-8F85-13E9768DEDEB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187F8FC-ADF3-4BF6-9330-A4217E5BB5F5}">
      <dgm:prSet phldrT="[Текст]"/>
      <dgm:spPr/>
      <dgm:t>
        <a:bodyPr/>
        <a:lstStyle/>
        <a:p>
          <a:r>
            <a:rPr lang="uk-UA" dirty="0" smtClean="0"/>
            <a:t>Міра гармонізації у часі і просторі</a:t>
          </a:r>
          <a:endParaRPr lang="uk-UA" dirty="0"/>
        </a:p>
      </dgm:t>
    </dgm:pt>
    <dgm:pt modelId="{DAA83933-91F4-4749-8FD1-4A9B41475D4B}" type="parTrans" cxnId="{B40F1C3E-D686-41F9-A146-681A18EFA97C}">
      <dgm:prSet/>
      <dgm:spPr/>
      <dgm:t>
        <a:bodyPr/>
        <a:lstStyle/>
        <a:p>
          <a:endParaRPr lang="uk-UA"/>
        </a:p>
      </dgm:t>
    </dgm:pt>
    <dgm:pt modelId="{71964C25-00D6-4859-AFAA-7A7601FA3B11}" type="sibTrans" cxnId="{B40F1C3E-D686-41F9-A146-681A18EFA97C}">
      <dgm:prSet/>
      <dgm:spPr/>
      <dgm:t>
        <a:bodyPr/>
        <a:lstStyle/>
        <a:p>
          <a:endParaRPr lang="uk-UA"/>
        </a:p>
      </dgm:t>
    </dgm:pt>
    <dgm:pt modelId="{1FD65EF4-39FA-4DE2-8F4F-2EF06A307702}">
      <dgm:prSet phldrT="[Текст]" custT="1"/>
      <dgm:spPr/>
      <dgm:t>
        <a:bodyPr/>
        <a:lstStyle/>
        <a:p>
          <a:pPr algn="l"/>
          <a:r>
            <a:rPr lang="uk-UA" sz="2800" dirty="0" smtClean="0"/>
            <a:t>Збалансованість внутрішнього стану підприємства із зовнішнім середовищем</a:t>
          </a:r>
          <a:r>
            <a:rPr lang="en-US" sz="2800" dirty="0" smtClean="0"/>
            <a:t>;</a:t>
          </a:r>
        </a:p>
        <a:p>
          <a:pPr algn="l"/>
          <a:r>
            <a:rPr lang="uk-UA" sz="2800" dirty="0" smtClean="0"/>
            <a:t>Єдність цілей розвитку</a:t>
          </a:r>
          <a:endParaRPr lang="uk-UA" sz="2800" dirty="0"/>
        </a:p>
      </dgm:t>
    </dgm:pt>
    <dgm:pt modelId="{590774BB-3049-4EE7-B8E1-B39E0E412990}" type="parTrans" cxnId="{6F5C0C28-A951-4D88-B7FD-5EA48386046B}">
      <dgm:prSet/>
      <dgm:spPr/>
      <dgm:t>
        <a:bodyPr/>
        <a:lstStyle/>
        <a:p>
          <a:endParaRPr lang="uk-UA"/>
        </a:p>
      </dgm:t>
    </dgm:pt>
    <dgm:pt modelId="{BB54A657-FE99-4E00-8ED7-A26F0708BFB7}" type="sibTrans" cxnId="{6F5C0C28-A951-4D88-B7FD-5EA48386046B}">
      <dgm:prSet/>
      <dgm:spPr/>
      <dgm:t>
        <a:bodyPr/>
        <a:lstStyle/>
        <a:p>
          <a:endParaRPr lang="uk-UA"/>
        </a:p>
      </dgm:t>
    </dgm:pt>
    <dgm:pt modelId="{2AD4EFFD-1EB1-41FE-9C92-1C33848FDC5D}">
      <dgm:prSet phldrT="[Текст]" custT="1"/>
      <dgm:spPr/>
      <dgm:t>
        <a:bodyPr/>
        <a:lstStyle/>
        <a:p>
          <a:pPr algn="l"/>
          <a:r>
            <a:rPr lang="en-US" sz="2800" dirty="0" smtClean="0"/>
            <a:t>“</a:t>
          </a:r>
          <a:r>
            <a:rPr lang="uk-UA" sz="2800" dirty="0" smtClean="0"/>
            <a:t>Гармонізація</a:t>
          </a:r>
          <a:r>
            <a:rPr lang="en-US" sz="2800" dirty="0" smtClean="0"/>
            <a:t>”</a:t>
          </a:r>
          <a:r>
            <a:rPr lang="uk-UA" sz="2800" dirty="0" smtClean="0"/>
            <a:t> – це інструмент забезпечення безпеки підприємства, а не суть </a:t>
          </a:r>
          <a:r>
            <a:rPr lang="uk-UA" sz="2800" dirty="0" smtClean="0"/>
            <a:t>поняття</a:t>
          </a:r>
          <a:endParaRPr lang="uk-UA" sz="2800" dirty="0"/>
        </a:p>
      </dgm:t>
    </dgm:pt>
    <dgm:pt modelId="{7D1AE012-D648-4A63-B774-F71E84D2C5FF}" type="parTrans" cxnId="{364E910B-DB19-4D6A-8407-E4EB153F0279}">
      <dgm:prSet/>
      <dgm:spPr/>
      <dgm:t>
        <a:bodyPr/>
        <a:lstStyle/>
        <a:p>
          <a:endParaRPr lang="uk-UA"/>
        </a:p>
      </dgm:t>
    </dgm:pt>
    <dgm:pt modelId="{F908C7BC-6053-4843-BF84-06F801FB4CDC}" type="sibTrans" cxnId="{364E910B-DB19-4D6A-8407-E4EB153F0279}">
      <dgm:prSet/>
      <dgm:spPr/>
      <dgm:t>
        <a:bodyPr/>
        <a:lstStyle/>
        <a:p>
          <a:endParaRPr lang="uk-UA"/>
        </a:p>
      </dgm:t>
    </dgm:pt>
    <dgm:pt modelId="{0E7677A3-F3EB-4424-A1BF-0AC1EE26AAC3}" type="pres">
      <dgm:prSet presAssocID="{AB598FA0-9E8C-477B-8F85-13E9768DEDE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1A5EC83-11E9-4D1B-A315-6267CF84E6CE}" type="pres">
      <dgm:prSet presAssocID="{9187F8FC-ADF3-4BF6-9330-A4217E5BB5F5}" presName="roof" presStyleLbl="dkBgShp" presStyleIdx="0" presStyleCnt="2" custScaleY="52293" custLinFactNeighborY="-10463"/>
      <dgm:spPr/>
      <dgm:t>
        <a:bodyPr/>
        <a:lstStyle/>
        <a:p>
          <a:endParaRPr lang="uk-UA"/>
        </a:p>
      </dgm:t>
    </dgm:pt>
    <dgm:pt modelId="{485DF215-E877-4AA7-97E3-D3C65A0F593B}" type="pres">
      <dgm:prSet presAssocID="{9187F8FC-ADF3-4BF6-9330-A4217E5BB5F5}" presName="pillars" presStyleCnt="0"/>
      <dgm:spPr/>
    </dgm:pt>
    <dgm:pt modelId="{782D4633-E740-43C7-B112-02A97981621E}" type="pres">
      <dgm:prSet presAssocID="{9187F8FC-ADF3-4BF6-9330-A4217E5BB5F5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518C49-4D82-4E51-8E5C-18C476B759B0}" type="pres">
      <dgm:prSet presAssocID="{2AD4EFFD-1EB1-41FE-9C92-1C33848FDC5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6149F-EFB8-42F2-A476-38C4AC9CE552}" type="pres">
      <dgm:prSet presAssocID="{9187F8FC-ADF3-4BF6-9330-A4217E5BB5F5}" presName="base" presStyleLbl="dkBgShp" presStyleIdx="1" presStyleCnt="2"/>
      <dgm:spPr/>
    </dgm:pt>
  </dgm:ptLst>
  <dgm:cxnLst>
    <dgm:cxn modelId="{364E910B-DB19-4D6A-8407-E4EB153F0279}" srcId="{9187F8FC-ADF3-4BF6-9330-A4217E5BB5F5}" destId="{2AD4EFFD-1EB1-41FE-9C92-1C33848FDC5D}" srcOrd="1" destOrd="0" parTransId="{7D1AE012-D648-4A63-B774-F71E84D2C5FF}" sibTransId="{F908C7BC-6053-4843-BF84-06F801FB4CDC}"/>
    <dgm:cxn modelId="{B40F1C3E-D686-41F9-A146-681A18EFA97C}" srcId="{AB598FA0-9E8C-477B-8F85-13E9768DEDEB}" destId="{9187F8FC-ADF3-4BF6-9330-A4217E5BB5F5}" srcOrd="0" destOrd="0" parTransId="{DAA83933-91F4-4749-8FD1-4A9B41475D4B}" sibTransId="{71964C25-00D6-4859-AFAA-7A7601FA3B11}"/>
    <dgm:cxn modelId="{6F5C0C28-A951-4D88-B7FD-5EA48386046B}" srcId="{9187F8FC-ADF3-4BF6-9330-A4217E5BB5F5}" destId="{1FD65EF4-39FA-4DE2-8F4F-2EF06A307702}" srcOrd="0" destOrd="0" parTransId="{590774BB-3049-4EE7-B8E1-B39E0E412990}" sibTransId="{BB54A657-FE99-4E00-8ED7-A26F0708BFB7}"/>
    <dgm:cxn modelId="{173CEFFE-A1B9-43EF-96D2-43CD5C21158B}" type="presOf" srcId="{9187F8FC-ADF3-4BF6-9330-A4217E5BB5F5}" destId="{C1A5EC83-11E9-4D1B-A315-6267CF84E6CE}" srcOrd="0" destOrd="0" presId="urn:microsoft.com/office/officeart/2005/8/layout/hList3"/>
    <dgm:cxn modelId="{FC2BAF36-756C-498F-A05B-1D9F9FACAD4B}" type="presOf" srcId="{1FD65EF4-39FA-4DE2-8F4F-2EF06A307702}" destId="{782D4633-E740-43C7-B112-02A97981621E}" srcOrd="0" destOrd="0" presId="urn:microsoft.com/office/officeart/2005/8/layout/hList3"/>
    <dgm:cxn modelId="{0F748595-80C7-4C8D-A054-AF6AE88A2E58}" type="presOf" srcId="{AB598FA0-9E8C-477B-8F85-13E9768DEDEB}" destId="{0E7677A3-F3EB-4424-A1BF-0AC1EE26AAC3}" srcOrd="0" destOrd="0" presId="urn:microsoft.com/office/officeart/2005/8/layout/hList3"/>
    <dgm:cxn modelId="{77E0FF4D-0680-4450-ABA1-8EDAA0D2D63F}" type="presOf" srcId="{2AD4EFFD-1EB1-41FE-9C92-1C33848FDC5D}" destId="{77518C49-4D82-4E51-8E5C-18C476B759B0}" srcOrd="0" destOrd="0" presId="urn:microsoft.com/office/officeart/2005/8/layout/hList3"/>
    <dgm:cxn modelId="{CAEF904D-E959-457E-8209-273ADAF875A0}" type="presParOf" srcId="{0E7677A3-F3EB-4424-A1BF-0AC1EE26AAC3}" destId="{C1A5EC83-11E9-4D1B-A315-6267CF84E6CE}" srcOrd="0" destOrd="0" presId="urn:microsoft.com/office/officeart/2005/8/layout/hList3"/>
    <dgm:cxn modelId="{4F487B3C-BF8A-4C62-85B8-21D100F9B67F}" type="presParOf" srcId="{0E7677A3-F3EB-4424-A1BF-0AC1EE26AAC3}" destId="{485DF215-E877-4AA7-97E3-D3C65A0F593B}" srcOrd="1" destOrd="0" presId="urn:microsoft.com/office/officeart/2005/8/layout/hList3"/>
    <dgm:cxn modelId="{CB35B5A2-2F1B-4A3A-BDEE-301C89041147}" type="presParOf" srcId="{485DF215-E877-4AA7-97E3-D3C65A0F593B}" destId="{782D4633-E740-43C7-B112-02A97981621E}" srcOrd="0" destOrd="0" presId="urn:microsoft.com/office/officeart/2005/8/layout/hList3"/>
    <dgm:cxn modelId="{A3202E1F-30FE-4916-8FCC-92FBD26907CD}" type="presParOf" srcId="{485DF215-E877-4AA7-97E3-D3C65A0F593B}" destId="{77518C49-4D82-4E51-8E5C-18C476B759B0}" srcOrd="1" destOrd="0" presId="urn:microsoft.com/office/officeart/2005/8/layout/hList3"/>
    <dgm:cxn modelId="{FDF30B2B-6C55-4E6C-825E-7155AF4D3FA5}" type="presParOf" srcId="{0E7677A3-F3EB-4424-A1BF-0AC1EE26AAC3}" destId="{6CA6149F-EFB8-42F2-A476-38C4AC9CE55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C7CC70-D26B-4006-B954-313FFB2934F8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3F764E5-AEE5-4090-A51D-E959B84B2861}">
      <dgm:prSet phldrT="[Текст]"/>
      <dgm:spPr/>
      <dgm:t>
        <a:bodyPr/>
        <a:lstStyle/>
        <a:p>
          <a:r>
            <a:rPr lang="uk-UA" dirty="0" smtClean="0"/>
            <a:t>Стаціонарний</a:t>
          </a:r>
          <a:endParaRPr lang="uk-UA" dirty="0"/>
        </a:p>
      </dgm:t>
    </dgm:pt>
    <dgm:pt modelId="{10B05466-E9C0-4F5D-80B0-F4FC3CE6BE07}" type="parTrans" cxnId="{8569F62A-22FC-43C9-B28B-E6894046DED2}">
      <dgm:prSet/>
      <dgm:spPr/>
      <dgm:t>
        <a:bodyPr/>
        <a:lstStyle/>
        <a:p>
          <a:endParaRPr lang="uk-UA"/>
        </a:p>
      </dgm:t>
    </dgm:pt>
    <dgm:pt modelId="{6D40FDFD-022B-4E15-8050-EE21A3BA875E}" type="sibTrans" cxnId="{8569F62A-22FC-43C9-B28B-E6894046DED2}">
      <dgm:prSet/>
      <dgm:spPr/>
      <dgm:t>
        <a:bodyPr/>
        <a:lstStyle/>
        <a:p>
          <a:endParaRPr lang="uk-UA"/>
        </a:p>
      </dgm:t>
    </dgm:pt>
    <dgm:pt modelId="{789C0694-C8D0-4F44-9312-F542F673B693}">
      <dgm:prSet phldrT="[Текст]"/>
      <dgm:spPr/>
      <dgm:t>
        <a:bodyPr/>
        <a:lstStyle/>
        <a:p>
          <a:r>
            <a:rPr lang="uk-UA" dirty="0" smtClean="0"/>
            <a:t>Захисний</a:t>
          </a:r>
          <a:endParaRPr lang="uk-UA" dirty="0"/>
        </a:p>
      </dgm:t>
    </dgm:pt>
    <dgm:pt modelId="{B324F0D6-C044-4033-8D75-E4956C7F0ABF}" type="parTrans" cxnId="{9D3557FD-8B76-4E3B-9DE0-F5E0A9439079}">
      <dgm:prSet/>
      <dgm:spPr/>
      <dgm:t>
        <a:bodyPr/>
        <a:lstStyle/>
        <a:p>
          <a:endParaRPr lang="uk-UA"/>
        </a:p>
      </dgm:t>
    </dgm:pt>
    <dgm:pt modelId="{1C2716A8-4FBA-4A42-84E4-4BDC081D0C35}" type="sibTrans" cxnId="{9D3557FD-8B76-4E3B-9DE0-F5E0A9439079}">
      <dgm:prSet/>
      <dgm:spPr/>
      <dgm:t>
        <a:bodyPr/>
        <a:lstStyle/>
        <a:p>
          <a:endParaRPr lang="uk-UA"/>
        </a:p>
      </dgm:t>
    </dgm:pt>
    <dgm:pt modelId="{ECF44BE6-7ABE-421E-BBEB-8EABADFF869C}" type="pres">
      <dgm:prSet presAssocID="{B4C7CC70-D26B-4006-B954-313FFB2934F8}" presName="compositeShape" presStyleCnt="0">
        <dgm:presLayoutVars>
          <dgm:chMax val="7"/>
          <dgm:dir/>
          <dgm:resizeHandles val="exact"/>
        </dgm:presLayoutVars>
      </dgm:prSet>
      <dgm:spPr/>
    </dgm:pt>
    <dgm:pt modelId="{C97F7690-4DA3-4972-ADBA-65AB62253186}" type="pres">
      <dgm:prSet presAssocID="{C3F764E5-AEE5-4090-A51D-E959B84B2861}" presName="circ1" presStyleLbl="vennNode1" presStyleIdx="0" presStyleCnt="2"/>
      <dgm:spPr/>
      <dgm:t>
        <a:bodyPr/>
        <a:lstStyle/>
        <a:p>
          <a:endParaRPr lang="uk-UA"/>
        </a:p>
      </dgm:t>
    </dgm:pt>
    <dgm:pt modelId="{A1754D16-9503-44AE-82CE-1700D29EBBE5}" type="pres">
      <dgm:prSet presAssocID="{C3F764E5-AEE5-4090-A51D-E959B84B286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9FEF8D-1513-40CF-B3CD-49346A422772}" type="pres">
      <dgm:prSet presAssocID="{789C0694-C8D0-4F44-9312-F542F673B693}" presName="circ2" presStyleLbl="vennNode1" presStyleIdx="1" presStyleCnt="2"/>
      <dgm:spPr/>
      <dgm:t>
        <a:bodyPr/>
        <a:lstStyle/>
        <a:p>
          <a:endParaRPr lang="uk-UA"/>
        </a:p>
      </dgm:t>
    </dgm:pt>
    <dgm:pt modelId="{C264A754-F8B3-4211-9FF3-862CDCB72992}" type="pres">
      <dgm:prSet presAssocID="{789C0694-C8D0-4F44-9312-F542F673B6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569F62A-22FC-43C9-B28B-E6894046DED2}" srcId="{B4C7CC70-D26B-4006-B954-313FFB2934F8}" destId="{C3F764E5-AEE5-4090-A51D-E959B84B2861}" srcOrd="0" destOrd="0" parTransId="{10B05466-E9C0-4F5D-80B0-F4FC3CE6BE07}" sibTransId="{6D40FDFD-022B-4E15-8050-EE21A3BA875E}"/>
    <dgm:cxn modelId="{9D3557FD-8B76-4E3B-9DE0-F5E0A9439079}" srcId="{B4C7CC70-D26B-4006-B954-313FFB2934F8}" destId="{789C0694-C8D0-4F44-9312-F542F673B693}" srcOrd="1" destOrd="0" parTransId="{B324F0D6-C044-4033-8D75-E4956C7F0ABF}" sibTransId="{1C2716A8-4FBA-4A42-84E4-4BDC081D0C35}"/>
    <dgm:cxn modelId="{566EE88F-B32A-452D-BD76-D1E7F8C88D27}" type="presOf" srcId="{789C0694-C8D0-4F44-9312-F542F673B693}" destId="{C264A754-F8B3-4211-9FF3-862CDCB72992}" srcOrd="1" destOrd="0" presId="urn:microsoft.com/office/officeart/2005/8/layout/venn1"/>
    <dgm:cxn modelId="{FB37C009-77B0-44CE-A273-9F76FEE3A14F}" type="presOf" srcId="{C3F764E5-AEE5-4090-A51D-E959B84B2861}" destId="{C97F7690-4DA3-4972-ADBA-65AB62253186}" srcOrd="0" destOrd="0" presId="urn:microsoft.com/office/officeart/2005/8/layout/venn1"/>
    <dgm:cxn modelId="{A2CA3FA6-ED84-4050-83EF-31D462D2A876}" type="presOf" srcId="{789C0694-C8D0-4F44-9312-F542F673B693}" destId="{099FEF8D-1513-40CF-B3CD-49346A422772}" srcOrd="0" destOrd="0" presId="urn:microsoft.com/office/officeart/2005/8/layout/venn1"/>
    <dgm:cxn modelId="{BDE40A36-0F19-4558-8204-88A67A9C17C8}" type="presOf" srcId="{B4C7CC70-D26B-4006-B954-313FFB2934F8}" destId="{ECF44BE6-7ABE-421E-BBEB-8EABADFF869C}" srcOrd="0" destOrd="0" presId="urn:microsoft.com/office/officeart/2005/8/layout/venn1"/>
    <dgm:cxn modelId="{7AC83CF4-C1A2-4707-98BE-8FFA049F67FB}" type="presOf" srcId="{C3F764E5-AEE5-4090-A51D-E959B84B2861}" destId="{A1754D16-9503-44AE-82CE-1700D29EBBE5}" srcOrd="1" destOrd="0" presId="urn:microsoft.com/office/officeart/2005/8/layout/venn1"/>
    <dgm:cxn modelId="{9271BE8C-FA5E-4983-B53B-7A2CDE46498A}" type="presParOf" srcId="{ECF44BE6-7ABE-421E-BBEB-8EABADFF869C}" destId="{C97F7690-4DA3-4972-ADBA-65AB62253186}" srcOrd="0" destOrd="0" presId="urn:microsoft.com/office/officeart/2005/8/layout/venn1"/>
    <dgm:cxn modelId="{43F0CFBC-C9FD-40E0-A6FA-89ED38A65242}" type="presParOf" srcId="{ECF44BE6-7ABE-421E-BBEB-8EABADFF869C}" destId="{A1754D16-9503-44AE-82CE-1700D29EBBE5}" srcOrd="1" destOrd="0" presId="urn:microsoft.com/office/officeart/2005/8/layout/venn1"/>
    <dgm:cxn modelId="{569D472E-61AA-43C2-B40F-BF9035565874}" type="presParOf" srcId="{ECF44BE6-7ABE-421E-BBEB-8EABADFF869C}" destId="{099FEF8D-1513-40CF-B3CD-49346A422772}" srcOrd="2" destOrd="0" presId="urn:microsoft.com/office/officeart/2005/8/layout/venn1"/>
    <dgm:cxn modelId="{0C6C4D75-1CE3-44E5-8ABD-FFB6FF1D6540}" type="presParOf" srcId="{ECF44BE6-7ABE-421E-BBEB-8EABADFF869C}" destId="{C264A754-F8B3-4211-9FF3-862CDCB729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33A116-BD22-48DA-864E-106E2E980736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92A8285-7306-4F54-B5B4-09E24DE28AA0}">
      <dgm:prSet phldrT="[Текст]"/>
      <dgm:spPr/>
      <dgm:t>
        <a:bodyPr/>
        <a:lstStyle/>
        <a:p>
          <a:r>
            <a:rPr lang="uk-UA" dirty="0" smtClean="0"/>
            <a:t>Переваги</a:t>
          </a:r>
          <a:endParaRPr lang="uk-UA" dirty="0"/>
        </a:p>
      </dgm:t>
    </dgm:pt>
    <dgm:pt modelId="{9D73CDC9-79C3-41BE-85FF-E31ABBBC6CB4}" type="parTrans" cxnId="{CB556C1A-CAFA-4DC6-9B30-27C588ED5B36}">
      <dgm:prSet/>
      <dgm:spPr/>
      <dgm:t>
        <a:bodyPr/>
        <a:lstStyle/>
        <a:p>
          <a:endParaRPr lang="uk-UA"/>
        </a:p>
      </dgm:t>
    </dgm:pt>
    <dgm:pt modelId="{F0A40C38-D84B-40DD-9F04-55E5FB617FCB}" type="sibTrans" cxnId="{CB556C1A-CAFA-4DC6-9B30-27C588ED5B36}">
      <dgm:prSet/>
      <dgm:spPr/>
      <dgm:t>
        <a:bodyPr/>
        <a:lstStyle/>
        <a:p>
          <a:endParaRPr lang="uk-UA"/>
        </a:p>
      </dgm:t>
    </dgm:pt>
    <dgm:pt modelId="{E45963D4-88BE-480B-99AE-A0A468E339E5}">
      <dgm:prSet phldrT="[Текст]"/>
      <dgm:spPr/>
      <dgm:t>
        <a:bodyPr/>
        <a:lstStyle/>
        <a:p>
          <a:r>
            <a:rPr lang="uk-UA" dirty="0" smtClean="0"/>
            <a:t>Подвійний захист (внутрішній та зовнішній)</a:t>
          </a:r>
          <a:r>
            <a:rPr lang="en-US" dirty="0" smtClean="0"/>
            <a:t>;</a:t>
          </a:r>
          <a:endParaRPr lang="uk-UA" dirty="0"/>
        </a:p>
      </dgm:t>
    </dgm:pt>
    <dgm:pt modelId="{D116F9F8-ECBE-43E9-8050-2B2A30281556}" type="parTrans" cxnId="{125FBE16-92D2-4516-A1C7-CC06063BF90C}">
      <dgm:prSet/>
      <dgm:spPr/>
      <dgm:t>
        <a:bodyPr/>
        <a:lstStyle/>
        <a:p>
          <a:endParaRPr lang="uk-UA"/>
        </a:p>
      </dgm:t>
    </dgm:pt>
    <dgm:pt modelId="{137724F6-76A9-4D98-8EB1-F95F12388F41}" type="sibTrans" cxnId="{125FBE16-92D2-4516-A1C7-CC06063BF90C}">
      <dgm:prSet/>
      <dgm:spPr/>
      <dgm:t>
        <a:bodyPr/>
        <a:lstStyle/>
        <a:p>
          <a:endParaRPr lang="uk-UA"/>
        </a:p>
      </dgm:t>
    </dgm:pt>
    <dgm:pt modelId="{BF9EDD6A-2599-43CF-9157-57A869B6FC0A}">
      <dgm:prSet phldrT="[Текст]"/>
      <dgm:spPr/>
      <dgm:t>
        <a:bodyPr/>
        <a:lstStyle/>
        <a:p>
          <a:r>
            <a:rPr lang="uk-UA" dirty="0" smtClean="0"/>
            <a:t>Визначена мета перебування у безпеці.</a:t>
          </a:r>
          <a:endParaRPr lang="uk-UA" dirty="0"/>
        </a:p>
      </dgm:t>
    </dgm:pt>
    <dgm:pt modelId="{E391AB84-2CDE-42BB-90D5-5F3B77158732}" type="parTrans" cxnId="{4005AB31-D3B1-43F3-94EA-07FF1B87B687}">
      <dgm:prSet/>
      <dgm:spPr/>
      <dgm:t>
        <a:bodyPr/>
        <a:lstStyle/>
        <a:p>
          <a:endParaRPr lang="uk-UA"/>
        </a:p>
      </dgm:t>
    </dgm:pt>
    <dgm:pt modelId="{3D9B9942-EC79-4473-9047-FBC42CB8471C}" type="sibTrans" cxnId="{4005AB31-D3B1-43F3-94EA-07FF1B87B687}">
      <dgm:prSet/>
      <dgm:spPr/>
      <dgm:t>
        <a:bodyPr/>
        <a:lstStyle/>
        <a:p>
          <a:endParaRPr lang="uk-UA"/>
        </a:p>
      </dgm:t>
    </dgm:pt>
    <dgm:pt modelId="{0AD64D2C-9A03-4087-9F70-66A21845592C}" type="pres">
      <dgm:prSet presAssocID="{8933A116-BD22-48DA-864E-106E2E9807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1A2BFC4-B7C3-49B3-9A29-974687650EAD}" type="pres">
      <dgm:prSet presAssocID="{A92A8285-7306-4F54-B5B4-09E24DE28AA0}" presName="node" presStyleLbl="node1" presStyleIdx="0" presStyleCnt="1" custLinFactNeighborY="-53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324EC32-C2F7-48C4-B036-401C38469B22}" type="presOf" srcId="{A92A8285-7306-4F54-B5B4-09E24DE28AA0}" destId="{E1A2BFC4-B7C3-49B3-9A29-974687650EAD}" srcOrd="0" destOrd="0" presId="urn:microsoft.com/office/officeart/2005/8/layout/hList6"/>
    <dgm:cxn modelId="{4005AB31-D3B1-43F3-94EA-07FF1B87B687}" srcId="{A92A8285-7306-4F54-B5B4-09E24DE28AA0}" destId="{BF9EDD6A-2599-43CF-9157-57A869B6FC0A}" srcOrd="1" destOrd="0" parTransId="{E391AB84-2CDE-42BB-90D5-5F3B77158732}" sibTransId="{3D9B9942-EC79-4473-9047-FBC42CB8471C}"/>
    <dgm:cxn modelId="{125FBE16-92D2-4516-A1C7-CC06063BF90C}" srcId="{A92A8285-7306-4F54-B5B4-09E24DE28AA0}" destId="{E45963D4-88BE-480B-99AE-A0A468E339E5}" srcOrd="0" destOrd="0" parTransId="{D116F9F8-ECBE-43E9-8050-2B2A30281556}" sibTransId="{137724F6-76A9-4D98-8EB1-F95F12388F41}"/>
    <dgm:cxn modelId="{B16D1428-44D2-4892-9FA9-3DDEB1444DF3}" type="presOf" srcId="{E45963D4-88BE-480B-99AE-A0A468E339E5}" destId="{E1A2BFC4-B7C3-49B3-9A29-974687650EAD}" srcOrd="0" destOrd="1" presId="urn:microsoft.com/office/officeart/2005/8/layout/hList6"/>
    <dgm:cxn modelId="{3F62D102-7B83-4A7E-95E3-EADDA83AC4A4}" type="presOf" srcId="{BF9EDD6A-2599-43CF-9157-57A869B6FC0A}" destId="{E1A2BFC4-B7C3-49B3-9A29-974687650EAD}" srcOrd="0" destOrd="2" presId="urn:microsoft.com/office/officeart/2005/8/layout/hList6"/>
    <dgm:cxn modelId="{CB556C1A-CAFA-4DC6-9B30-27C588ED5B36}" srcId="{8933A116-BD22-48DA-864E-106E2E980736}" destId="{A92A8285-7306-4F54-B5B4-09E24DE28AA0}" srcOrd="0" destOrd="0" parTransId="{9D73CDC9-79C3-41BE-85FF-E31ABBBC6CB4}" sibTransId="{F0A40C38-D84B-40DD-9F04-55E5FB617FCB}"/>
    <dgm:cxn modelId="{6FF378CA-E787-4498-AFF8-0B87601B138B}" type="presOf" srcId="{8933A116-BD22-48DA-864E-106E2E980736}" destId="{0AD64D2C-9A03-4087-9F70-66A21845592C}" srcOrd="0" destOrd="0" presId="urn:microsoft.com/office/officeart/2005/8/layout/hList6"/>
    <dgm:cxn modelId="{3CAF00B4-8440-441A-86EC-35E987AADE2E}" type="presParOf" srcId="{0AD64D2C-9A03-4087-9F70-66A21845592C}" destId="{E1A2BFC4-B7C3-49B3-9A29-974687650EA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33A116-BD22-48DA-864E-106E2E980736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92A8285-7306-4F54-B5B4-09E24DE28AA0}">
      <dgm:prSet phldrT="[Текст]"/>
      <dgm:spPr/>
      <dgm:t>
        <a:bodyPr/>
        <a:lstStyle/>
        <a:p>
          <a:r>
            <a:rPr lang="uk-UA" dirty="0" smtClean="0"/>
            <a:t>Недоліки</a:t>
          </a:r>
          <a:endParaRPr lang="uk-UA" dirty="0"/>
        </a:p>
      </dgm:t>
    </dgm:pt>
    <dgm:pt modelId="{9D73CDC9-79C3-41BE-85FF-E31ABBBC6CB4}" type="parTrans" cxnId="{CB556C1A-CAFA-4DC6-9B30-27C588ED5B36}">
      <dgm:prSet/>
      <dgm:spPr/>
      <dgm:t>
        <a:bodyPr/>
        <a:lstStyle/>
        <a:p>
          <a:endParaRPr lang="uk-UA"/>
        </a:p>
      </dgm:t>
    </dgm:pt>
    <dgm:pt modelId="{F0A40C38-D84B-40DD-9F04-55E5FB617FCB}" type="sibTrans" cxnId="{CB556C1A-CAFA-4DC6-9B30-27C588ED5B36}">
      <dgm:prSet/>
      <dgm:spPr/>
      <dgm:t>
        <a:bodyPr/>
        <a:lstStyle/>
        <a:p>
          <a:endParaRPr lang="uk-UA"/>
        </a:p>
      </dgm:t>
    </dgm:pt>
    <dgm:pt modelId="{E45963D4-88BE-480B-99AE-A0A468E339E5}">
      <dgm:prSet phldrT="[Текст]"/>
      <dgm:spPr/>
      <dgm:t>
        <a:bodyPr/>
        <a:lstStyle/>
        <a:p>
          <a:r>
            <a:rPr lang="uk-UA" dirty="0" smtClean="0"/>
            <a:t>Концентрація лише на захисті</a:t>
          </a:r>
          <a:r>
            <a:rPr lang="en-US" dirty="0" smtClean="0"/>
            <a:t>;</a:t>
          </a:r>
          <a:endParaRPr lang="uk-UA" dirty="0"/>
        </a:p>
      </dgm:t>
    </dgm:pt>
    <dgm:pt modelId="{D116F9F8-ECBE-43E9-8050-2B2A30281556}" type="parTrans" cxnId="{125FBE16-92D2-4516-A1C7-CC06063BF90C}">
      <dgm:prSet/>
      <dgm:spPr/>
      <dgm:t>
        <a:bodyPr/>
        <a:lstStyle/>
        <a:p>
          <a:endParaRPr lang="uk-UA"/>
        </a:p>
      </dgm:t>
    </dgm:pt>
    <dgm:pt modelId="{137724F6-76A9-4D98-8EB1-F95F12388F41}" type="sibTrans" cxnId="{125FBE16-92D2-4516-A1C7-CC06063BF90C}">
      <dgm:prSet/>
      <dgm:spPr/>
      <dgm:t>
        <a:bodyPr/>
        <a:lstStyle/>
        <a:p>
          <a:endParaRPr lang="uk-UA"/>
        </a:p>
      </dgm:t>
    </dgm:pt>
    <dgm:pt modelId="{01EF8BAC-996A-49F3-A1ED-16C949EDF944}">
      <dgm:prSet phldrT="[Текст]"/>
      <dgm:spPr/>
      <dgm:t>
        <a:bodyPr/>
        <a:lstStyle/>
        <a:p>
          <a:r>
            <a:rPr lang="uk-UA" dirty="0" err="1" smtClean="0"/>
            <a:t>Відсутніть</a:t>
          </a:r>
          <a:r>
            <a:rPr lang="uk-UA" dirty="0" smtClean="0"/>
            <a:t> заходів впливу на зовнішнє середовище.</a:t>
          </a:r>
          <a:endParaRPr lang="uk-UA" dirty="0"/>
        </a:p>
      </dgm:t>
    </dgm:pt>
    <dgm:pt modelId="{7149CCA2-0558-467D-A25B-ACB4795D6748}" type="parTrans" cxnId="{D4506541-8E6B-4A16-8DD6-54EE0FDED19A}">
      <dgm:prSet/>
      <dgm:spPr/>
      <dgm:t>
        <a:bodyPr/>
        <a:lstStyle/>
        <a:p>
          <a:endParaRPr lang="uk-UA"/>
        </a:p>
      </dgm:t>
    </dgm:pt>
    <dgm:pt modelId="{0FB22E26-383D-4004-881A-8AC829D0985A}" type="sibTrans" cxnId="{D4506541-8E6B-4A16-8DD6-54EE0FDED19A}">
      <dgm:prSet/>
      <dgm:spPr/>
      <dgm:t>
        <a:bodyPr/>
        <a:lstStyle/>
        <a:p>
          <a:endParaRPr lang="uk-UA"/>
        </a:p>
      </dgm:t>
    </dgm:pt>
    <dgm:pt modelId="{0AD64D2C-9A03-4087-9F70-66A21845592C}" type="pres">
      <dgm:prSet presAssocID="{8933A116-BD22-48DA-864E-106E2E9807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1A2BFC4-B7C3-49B3-9A29-974687650EAD}" type="pres">
      <dgm:prSet presAssocID="{A92A8285-7306-4F54-B5B4-09E24DE28AA0}" presName="node" presStyleLbl="node1" presStyleIdx="0" presStyleCnt="1" custScaleY="99364" custLinFactNeighborY="-53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CF6CD77-4BF5-443C-B4B0-935CAB42472F}" type="presOf" srcId="{8933A116-BD22-48DA-864E-106E2E980736}" destId="{0AD64D2C-9A03-4087-9F70-66A21845592C}" srcOrd="0" destOrd="0" presId="urn:microsoft.com/office/officeart/2005/8/layout/hList6"/>
    <dgm:cxn modelId="{125FBE16-92D2-4516-A1C7-CC06063BF90C}" srcId="{A92A8285-7306-4F54-B5B4-09E24DE28AA0}" destId="{E45963D4-88BE-480B-99AE-A0A468E339E5}" srcOrd="0" destOrd="0" parTransId="{D116F9F8-ECBE-43E9-8050-2B2A30281556}" sibTransId="{137724F6-76A9-4D98-8EB1-F95F12388F41}"/>
    <dgm:cxn modelId="{D4506541-8E6B-4A16-8DD6-54EE0FDED19A}" srcId="{A92A8285-7306-4F54-B5B4-09E24DE28AA0}" destId="{01EF8BAC-996A-49F3-A1ED-16C949EDF944}" srcOrd="1" destOrd="0" parTransId="{7149CCA2-0558-467D-A25B-ACB4795D6748}" sibTransId="{0FB22E26-383D-4004-881A-8AC829D0985A}"/>
    <dgm:cxn modelId="{5FFDFA0E-D3BA-4001-84E4-905350471345}" type="presOf" srcId="{E45963D4-88BE-480B-99AE-A0A468E339E5}" destId="{E1A2BFC4-B7C3-49B3-9A29-974687650EAD}" srcOrd="0" destOrd="1" presId="urn:microsoft.com/office/officeart/2005/8/layout/hList6"/>
    <dgm:cxn modelId="{A533FBA9-8C11-46D6-857F-1BA8F34CED93}" type="presOf" srcId="{01EF8BAC-996A-49F3-A1ED-16C949EDF944}" destId="{E1A2BFC4-B7C3-49B3-9A29-974687650EAD}" srcOrd="0" destOrd="2" presId="urn:microsoft.com/office/officeart/2005/8/layout/hList6"/>
    <dgm:cxn modelId="{CB556C1A-CAFA-4DC6-9B30-27C588ED5B36}" srcId="{8933A116-BD22-48DA-864E-106E2E980736}" destId="{A92A8285-7306-4F54-B5B4-09E24DE28AA0}" srcOrd="0" destOrd="0" parTransId="{9D73CDC9-79C3-41BE-85FF-E31ABBBC6CB4}" sibTransId="{F0A40C38-D84B-40DD-9F04-55E5FB617FCB}"/>
    <dgm:cxn modelId="{038B1DA7-B0E0-43ED-BF1A-7EFD6EB67133}" type="presOf" srcId="{A92A8285-7306-4F54-B5B4-09E24DE28AA0}" destId="{E1A2BFC4-B7C3-49B3-9A29-974687650EAD}" srcOrd="0" destOrd="0" presId="urn:microsoft.com/office/officeart/2005/8/layout/hList6"/>
    <dgm:cxn modelId="{852C654D-6592-4A14-8831-443D165C4925}" type="presParOf" srcId="{0AD64D2C-9A03-4087-9F70-66A21845592C}" destId="{E1A2BFC4-B7C3-49B3-9A29-974687650EAD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C7CC70-D26B-4006-B954-313FFB2934F8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C3F764E5-AEE5-4090-A51D-E959B84B2861}">
      <dgm:prSet phldrT="[Текст]"/>
      <dgm:spPr/>
      <dgm:t>
        <a:bodyPr/>
        <a:lstStyle/>
        <a:p>
          <a:r>
            <a:rPr lang="uk-UA" dirty="0" smtClean="0"/>
            <a:t>Активний</a:t>
          </a:r>
          <a:endParaRPr lang="uk-UA" dirty="0"/>
        </a:p>
      </dgm:t>
    </dgm:pt>
    <dgm:pt modelId="{10B05466-E9C0-4F5D-80B0-F4FC3CE6BE07}" type="parTrans" cxnId="{8569F62A-22FC-43C9-B28B-E6894046DED2}">
      <dgm:prSet/>
      <dgm:spPr/>
      <dgm:t>
        <a:bodyPr/>
        <a:lstStyle/>
        <a:p>
          <a:endParaRPr lang="uk-UA"/>
        </a:p>
      </dgm:t>
    </dgm:pt>
    <dgm:pt modelId="{6D40FDFD-022B-4E15-8050-EE21A3BA875E}" type="sibTrans" cxnId="{8569F62A-22FC-43C9-B28B-E6894046DED2}">
      <dgm:prSet/>
      <dgm:spPr/>
      <dgm:t>
        <a:bodyPr/>
        <a:lstStyle/>
        <a:p>
          <a:endParaRPr lang="uk-UA"/>
        </a:p>
      </dgm:t>
    </dgm:pt>
    <dgm:pt modelId="{789C0694-C8D0-4F44-9312-F542F673B693}">
      <dgm:prSet phldrT="[Текст]"/>
      <dgm:spPr/>
      <dgm:t>
        <a:bodyPr/>
        <a:lstStyle/>
        <a:p>
          <a:r>
            <a:rPr lang="uk-UA" dirty="0" smtClean="0"/>
            <a:t>Захисний</a:t>
          </a:r>
          <a:endParaRPr lang="uk-UA" dirty="0"/>
        </a:p>
      </dgm:t>
    </dgm:pt>
    <dgm:pt modelId="{B324F0D6-C044-4033-8D75-E4956C7F0ABF}" type="parTrans" cxnId="{9D3557FD-8B76-4E3B-9DE0-F5E0A9439079}">
      <dgm:prSet/>
      <dgm:spPr/>
      <dgm:t>
        <a:bodyPr/>
        <a:lstStyle/>
        <a:p>
          <a:endParaRPr lang="uk-UA"/>
        </a:p>
      </dgm:t>
    </dgm:pt>
    <dgm:pt modelId="{1C2716A8-4FBA-4A42-84E4-4BDC081D0C35}" type="sibTrans" cxnId="{9D3557FD-8B76-4E3B-9DE0-F5E0A9439079}">
      <dgm:prSet/>
      <dgm:spPr/>
      <dgm:t>
        <a:bodyPr/>
        <a:lstStyle/>
        <a:p>
          <a:endParaRPr lang="uk-UA"/>
        </a:p>
      </dgm:t>
    </dgm:pt>
    <dgm:pt modelId="{ECF44BE6-7ABE-421E-BBEB-8EABADFF869C}" type="pres">
      <dgm:prSet presAssocID="{B4C7CC70-D26B-4006-B954-313FFB2934F8}" presName="compositeShape" presStyleCnt="0">
        <dgm:presLayoutVars>
          <dgm:chMax val="7"/>
          <dgm:dir/>
          <dgm:resizeHandles val="exact"/>
        </dgm:presLayoutVars>
      </dgm:prSet>
      <dgm:spPr/>
    </dgm:pt>
    <dgm:pt modelId="{C97F7690-4DA3-4972-ADBA-65AB62253186}" type="pres">
      <dgm:prSet presAssocID="{C3F764E5-AEE5-4090-A51D-E959B84B2861}" presName="circ1" presStyleLbl="vennNode1" presStyleIdx="0" presStyleCnt="2"/>
      <dgm:spPr/>
      <dgm:t>
        <a:bodyPr/>
        <a:lstStyle/>
        <a:p>
          <a:endParaRPr lang="uk-UA"/>
        </a:p>
      </dgm:t>
    </dgm:pt>
    <dgm:pt modelId="{A1754D16-9503-44AE-82CE-1700D29EBBE5}" type="pres">
      <dgm:prSet presAssocID="{C3F764E5-AEE5-4090-A51D-E959B84B286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9FEF8D-1513-40CF-B3CD-49346A422772}" type="pres">
      <dgm:prSet presAssocID="{789C0694-C8D0-4F44-9312-F542F673B693}" presName="circ2" presStyleLbl="vennNode1" presStyleIdx="1" presStyleCnt="2"/>
      <dgm:spPr/>
      <dgm:t>
        <a:bodyPr/>
        <a:lstStyle/>
        <a:p>
          <a:endParaRPr lang="uk-UA"/>
        </a:p>
      </dgm:t>
    </dgm:pt>
    <dgm:pt modelId="{C264A754-F8B3-4211-9FF3-862CDCB72992}" type="pres">
      <dgm:prSet presAssocID="{789C0694-C8D0-4F44-9312-F542F673B6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99929C-3C17-4A67-B8D6-13E1BEA94067}" type="presOf" srcId="{789C0694-C8D0-4F44-9312-F542F673B693}" destId="{C264A754-F8B3-4211-9FF3-862CDCB72992}" srcOrd="1" destOrd="0" presId="urn:microsoft.com/office/officeart/2005/8/layout/venn1"/>
    <dgm:cxn modelId="{8569F62A-22FC-43C9-B28B-E6894046DED2}" srcId="{B4C7CC70-D26B-4006-B954-313FFB2934F8}" destId="{C3F764E5-AEE5-4090-A51D-E959B84B2861}" srcOrd="0" destOrd="0" parTransId="{10B05466-E9C0-4F5D-80B0-F4FC3CE6BE07}" sibTransId="{6D40FDFD-022B-4E15-8050-EE21A3BA875E}"/>
    <dgm:cxn modelId="{E95ABE0F-665D-4162-8F9A-069B16FDC15B}" type="presOf" srcId="{C3F764E5-AEE5-4090-A51D-E959B84B2861}" destId="{C97F7690-4DA3-4972-ADBA-65AB62253186}" srcOrd="0" destOrd="0" presId="urn:microsoft.com/office/officeart/2005/8/layout/venn1"/>
    <dgm:cxn modelId="{9D3557FD-8B76-4E3B-9DE0-F5E0A9439079}" srcId="{B4C7CC70-D26B-4006-B954-313FFB2934F8}" destId="{789C0694-C8D0-4F44-9312-F542F673B693}" srcOrd="1" destOrd="0" parTransId="{B324F0D6-C044-4033-8D75-E4956C7F0ABF}" sibTransId="{1C2716A8-4FBA-4A42-84E4-4BDC081D0C35}"/>
    <dgm:cxn modelId="{18DAD843-62AC-43FA-95A1-A8157F25F63B}" type="presOf" srcId="{C3F764E5-AEE5-4090-A51D-E959B84B2861}" destId="{A1754D16-9503-44AE-82CE-1700D29EBBE5}" srcOrd="1" destOrd="0" presId="urn:microsoft.com/office/officeart/2005/8/layout/venn1"/>
    <dgm:cxn modelId="{748207F9-C0BA-421B-B198-FA602E94C52E}" type="presOf" srcId="{789C0694-C8D0-4F44-9312-F542F673B693}" destId="{099FEF8D-1513-40CF-B3CD-49346A422772}" srcOrd="0" destOrd="0" presId="urn:microsoft.com/office/officeart/2005/8/layout/venn1"/>
    <dgm:cxn modelId="{8D660542-F749-473A-BE0D-0DF7FE5A2788}" type="presOf" srcId="{B4C7CC70-D26B-4006-B954-313FFB2934F8}" destId="{ECF44BE6-7ABE-421E-BBEB-8EABADFF869C}" srcOrd="0" destOrd="0" presId="urn:microsoft.com/office/officeart/2005/8/layout/venn1"/>
    <dgm:cxn modelId="{D73FEAED-70D4-456A-B7F5-A18FE82865F9}" type="presParOf" srcId="{ECF44BE6-7ABE-421E-BBEB-8EABADFF869C}" destId="{C97F7690-4DA3-4972-ADBA-65AB62253186}" srcOrd="0" destOrd="0" presId="urn:microsoft.com/office/officeart/2005/8/layout/venn1"/>
    <dgm:cxn modelId="{ACEF17F5-4407-49AA-8BF4-0BD992B3E6D2}" type="presParOf" srcId="{ECF44BE6-7ABE-421E-BBEB-8EABADFF869C}" destId="{A1754D16-9503-44AE-82CE-1700D29EBBE5}" srcOrd="1" destOrd="0" presId="urn:microsoft.com/office/officeart/2005/8/layout/venn1"/>
    <dgm:cxn modelId="{1D600574-E232-4597-8579-537C7A94821D}" type="presParOf" srcId="{ECF44BE6-7ABE-421E-BBEB-8EABADFF869C}" destId="{099FEF8D-1513-40CF-B3CD-49346A422772}" srcOrd="2" destOrd="0" presId="urn:microsoft.com/office/officeart/2005/8/layout/venn1"/>
    <dgm:cxn modelId="{5122102D-A663-47C6-8B1F-C33894D73643}" type="presParOf" srcId="{ECF44BE6-7ABE-421E-BBEB-8EABADFF869C}" destId="{C264A754-F8B3-4211-9FF3-862CDCB729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5EC83-11E9-4D1B-A315-6267CF84E6CE}">
      <dsp:nvSpPr>
        <dsp:cNvPr id="0" name=""/>
        <dsp:cNvSpPr/>
      </dsp:nvSpPr>
      <dsp:spPr>
        <a:xfrm>
          <a:off x="0" y="23715"/>
          <a:ext cx="7272808" cy="8472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Стан захищеності</a:t>
          </a:r>
          <a:endParaRPr lang="uk-UA" sz="3900" kern="1200" dirty="0"/>
        </a:p>
      </dsp:txBody>
      <dsp:txXfrm>
        <a:off x="0" y="23715"/>
        <a:ext cx="7272808" cy="847240"/>
      </dsp:txXfrm>
    </dsp:sp>
    <dsp:sp modelId="{782D4633-E740-43C7-B112-02A97981621E}">
      <dsp:nvSpPr>
        <dsp:cNvPr id="0" name=""/>
        <dsp:cNvSpPr/>
      </dsp:nvSpPr>
      <dsp:spPr>
        <a:xfrm>
          <a:off x="0" y="1426945"/>
          <a:ext cx="3636404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Захисні бар</a:t>
          </a:r>
          <a:r>
            <a:rPr lang="en-US" sz="2800" kern="1200" dirty="0" smtClean="0"/>
            <a:t>’</a:t>
          </a:r>
          <a:r>
            <a:rPr lang="uk-UA" sz="2800" kern="1200" dirty="0" err="1" smtClean="0"/>
            <a:t>єри</a:t>
          </a:r>
          <a:r>
            <a:rPr lang="uk-UA" sz="2800" kern="1200" dirty="0" smtClean="0"/>
            <a:t> відбивають вплив зовнішніх загроз</a:t>
          </a:r>
          <a:r>
            <a:rPr lang="en-US" sz="2800" kern="1200" dirty="0" smtClean="0"/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Захищеність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підприємства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визначається</a:t>
          </a:r>
          <a:r>
            <a:rPr lang="ru-RU" sz="2800" kern="1200" dirty="0" smtClean="0"/>
            <a:t> параметрами </a:t>
          </a:r>
          <a:r>
            <a:rPr lang="en-US" sz="2800" kern="1200" dirty="0" smtClean="0"/>
            <a:t>“</a:t>
          </a:r>
          <a:r>
            <a:rPr lang="uk-UA" sz="2800" kern="1200" dirty="0" smtClean="0"/>
            <a:t>бар</a:t>
          </a:r>
          <a:r>
            <a:rPr lang="en-US" sz="2800" kern="1200" dirty="0" smtClean="0"/>
            <a:t>’</a:t>
          </a:r>
          <a:r>
            <a:rPr lang="uk-UA" sz="2800" kern="1200" dirty="0" err="1" smtClean="0"/>
            <a:t>єра</a:t>
          </a:r>
          <a:r>
            <a:rPr lang="en-US" sz="2800" kern="1200" dirty="0" smtClean="0"/>
            <a:t>”</a:t>
          </a:r>
          <a:r>
            <a:rPr lang="uk-UA" sz="2800" kern="1200" dirty="0" smtClean="0"/>
            <a:t> </a:t>
          </a:r>
          <a:endParaRPr lang="uk-UA" sz="2800" kern="1200" dirty="0"/>
        </a:p>
      </dsp:txBody>
      <dsp:txXfrm>
        <a:off x="0" y="1426945"/>
        <a:ext cx="3636404" cy="3402378"/>
      </dsp:txXfrm>
    </dsp:sp>
    <dsp:sp modelId="{77518C49-4D82-4E51-8E5C-18C476B759B0}">
      <dsp:nvSpPr>
        <dsp:cNvPr id="0" name=""/>
        <dsp:cNvSpPr/>
      </dsp:nvSpPr>
      <dsp:spPr>
        <a:xfrm>
          <a:off x="3636404" y="1426945"/>
          <a:ext cx="3636404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Підприємство буде у безпеці за відсутності загроз</a:t>
          </a:r>
          <a:r>
            <a:rPr lang="en-US" sz="2800" kern="1200" dirty="0" smtClean="0"/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Не </a:t>
          </a:r>
          <a:r>
            <a:rPr lang="uk-UA" sz="2800" kern="1200" dirty="0" err="1" smtClean="0"/>
            <a:t>врахувається</a:t>
          </a:r>
          <a:r>
            <a:rPr lang="uk-UA" sz="2800" kern="1200" dirty="0" smtClean="0"/>
            <a:t> внутрішній стан самого підприємства</a:t>
          </a:r>
          <a:endParaRPr lang="uk-UA" sz="2800" kern="1200" dirty="0"/>
        </a:p>
      </dsp:txBody>
      <dsp:txXfrm>
        <a:off x="3636404" y="1426945"/>
        <a:ext cx="3636404" cy="3402378"/>
      </dsp:txXfrm>
    </dsp:sp>
    <dsp:sp modelId="{6CA6149F-EFB8-42F2-A476-38C4AC9CE552}">
      <dsp:nvSpPr>
        <dsp:cNvPr id="0" name=""/>
        <dsp:cNvSpPr/>
      </dsp:nvSpPr>
      <dsp:spPr>
        <a:xfrm>
          <a:off x="0" y="4829323"/>
          <a:ext cx="7272808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FD1BF-3B0C-4FB5-9EE3-27A3FF98CE52}">
      <dsp:nvSpPr>
        <dsp:cNvPr id="0" name=""/>
        <dsp:cNvSpPr/>
      </dsp:nvSpPr>
      <dsp:spPr>
        <a:xfrm rot="10800000">
          <a:off x="1481672" y="507"/>
          <a:ext cx="5171614" cy="7161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82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Захисні бар</a:t>
          </a:r>
          <a:r>
            <a:rPr lang="en-US" sz="2000" kern="1200" dirty="0" smtClean="0"/>
            <a:t>’</a:t>
          </a:r>
          <a:r>
            <a:rPr lang="uk-UA" sz="2000" kern="1200" dirty="0" err="1" smtClean="0"/>
            <a:t>єри</a:t>
          </a:r>
          <a:endParaRPr lang="uk-UA" sz="2000" kern="1200" dirty="0"/>
        </a:p>
      </dsp:txBody>
      <dsp:txXfrm rot="10800000">
        <a:off x="1481672" y="507"/>
        <a:ext cx="5171614" cy="716189"/>
      </dsp:txXfrm>
    </dsp:sp>
    <dsp:sp modelId="{3911A693-FA15-4C56-9CB7-471BBA0CC31E}">
      <dsp:nvSpPr>
        <dsp:cNvPr id="0" name=""/>
        <dsp:cNvSpPr/>
      </dsp:nvSpPr>
      <dsp:spPr>
        <a:xfrm>
          <a:off x="1123577" y="507"/>
          <a:ext cx="716189" cy="71618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86DBC5-7F9D-40C7-AAC8-639F9B8F350B}">
      <dsp:nvSpPr>
        <dsp:cNvPr id="0" name=""/>
        <dsp:cNvSpPr/>
      </dsp:nvSpPr>
      <dsp:spPr>
        <a:xfrm rot="10800000">
          <a:off x="1481672" y="930484"/>
          <a:ext cx="5171614" cy="7161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82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Досягнення стійкого внутрішнього стану</a:t>
          </a:r>
          <a:endParaRPr lang="uk-UA" sz="2000" kern="1200" dirty="0"/>
        </a:p>
      </dsp:txBody>
      <dsp:txXfrm rot="10800000">
        <a:off x="1481672" y="930484"/>
        <a:ext cx="5171614" cy="716189"/>
      </dsp:txXfrm>
    </dsp:sp>
    <dsp:sp modelId="{1490EECD-1386-48FF-98C6-73BB926363ED}">
      <dsp:nvSpPr>
        <dsp:cNvPr id="0" name=""/>
        <dsp:cNvSpPr/>
      </dsp:nvSpPr>
      <dsp:spPr>
        <a:xfrm>
          <a:off x="1123577" y="930484"/>
          <a:ext cx="716189" cy="71618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A36F21-C415-4AFC-A074-D5E2ABB8AC10}">
      <dsp:nvSpPr>
        <dsp:cNvPr id="0" name=""/>
        <dsp:cNvSpPr/>
      </dsp:nvSpPr>
      <dsp:spPr>
        <a:xfrm rot="10800000">
          <a:off x="1481672" y="1860461"/>
          <a:ext cx="5171614" cy="7161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82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Цілеспрямований вплив на загрози</a:t>
          </a:r>
          <a:endParaRPr lang="uk-UA" sz="2000" kern="1200" dirty="0"/>
        </a:p>
      </dsp:txBody>
      <dsp:txXfrm rot="10800000">
        <a:off x="1481672" y="1860461"/>
        <a:ext cx="5171614" cy="716189"/>
      </dsp:txXfrm>
    </dsp:sp>
    <dsp:sp modelId="{31044864-659E-4AE7-992D-4A37F83C8014}">
      <dsp:nvSpPr>
        <dsp:cNvPr id="0" name=""/>
        <dsp:cNvSpPr/>
      </dsp:nvSpPr>
      <dsp:spPr>
        <a:xfrm>
          <a:off x="1123577" y="1860461"/>
          <a:ext cx="716189" cy="71618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E398D74-E52F-421A-A6F0-60E0F5605753}">
      <dsp:nvSpPr>
        <dsp:cNvPr id="0" name=""/>
        <dsp:cNvSpPr/>
      </dsp:nvSpPr>
      <dsp:spPr>
        <a:xfrm rot="10800000">
          <a:off x="1481672" y="2790438"/>
          <a:ext cx="5171614" cy="7161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82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Відсутність загроз</a:t>
          </a:r>
          <a:endParaRPr lang="uk-UA" sz="2000" kern="1200" dirty="0"/>
        </a:p>
      </dsp:txBody>
      <dsp:txXfrm rot="10800000">
        <a:off x="1481672" y="2790438"/>
        <a:ext cx="5171614" cy="716189"/>
      </dsp:txXfrm>
    </dsp:sp>
    <dsp:sp modelId="{2054FFF2-DDE2-41FC-85CD-D296CFA478A5}">
      <dsp:nvSpPr>
        <dsp:cNvPr id="0" name=""/>
        <dsp:cNvSpPr/>
      </dsp:nvSpPr>
      <dsp:spPr>
        <a:xfrm>
          <a:off x="1123577" y="2790438"/>
          <a:ext cx="716189" cy="71618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3CE43A8-EFDB-4713-BFDF-A4D8CB041715}">
      <dsp:nvSpPr>
        <dsp:cNvPr id="0" name=""/>
        <dsp:cNvSpPr/>
      </dsp:nvSpPr>
      <dsp:spPr>
        <a:xfrm rot="10800000">
          <a:off x="1481672" y="3720415"/>
          <a:ext cx="5171614" cy="7161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582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Гармонізація економічний інтересів</a:t>
          </a:r>
          <a:endParaRPr lang="uk-UA" sz="2000" kern="1200" dirty="0"/>
        </a:p>
      </dsp:txBody>
      <dsp:txXfrm rot="10800000">
        <a:off x="1481672" y="3720415"/>
        <a:ext cx="5171614" cy="716189"/>
      </dsp:txXfrm>
    </dsp:sp>
    <dsp:sp modelId="{01C33985-9900-45D5-8CF3-1E59DB08DADB}">
      <dsp:nvSpPr>
        <dsp:cNvPr id="0" name=""/>
        <dsp:cNvSpPr/>
      </dsp:nvSpPr>
      <dsp:spPr>
        <a:xfrm>
          <a:off x="1123577" y="3720415"/>
          <a:ext cx="716189" cy="716189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863AB-8E79-4196-87A2-CF92DAB2B9E8}">
      <dsp:nvSpPr>
        <dsp:cNvPr id="0" name=""/>
        <dsp:cNvSpPr/>
      </dsp:nvSpPr>
      <dsp:spPr>
        <a:xfrm>
          <a:off x="0" y="207669"/>
          <a:ext cx="7272808" cy="9390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Стан підприємства</a:t>
          </a:r>
          <a:endParaRPr lang="uk-UA" sz="2900" kern="1200" dirty="0"/>
        </a:p>
      </dsp:txBody>
      <dsp:txXfrm>
        <a:off x="0" y="207669"/>
        <a:ext cx="7272808" cy="939025"/>
      </dsp:txXfrm>
    </dsp:sp>
    <dsp:sp modelId="{2EFDD3C6-FC77-4D0D-80CE-D731E852CCE5}">
      <dsp:nvSpPr>
        <dsp:cNvPr id="0" name=""/>
        <dsp:cNvSpPr/>
      </dsp:nvSpPr>
      <dsp:spPr>
        <a:xfrm>
          <a:off x="0" y="1146695"/>
          <a:ext cx="7272808" cy="1769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91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 dirty="0" smtClean="0"/>
            <a:t>Ефективна комбінація ресурсів та видів діяльності</a:t>
          </a:r>
          <a:endParaRPr lang="uk-U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 dirty="0" smtClean="0"/>
            <a:t>Апелює до внутрішніх характеристик підприємства та умов, в яких воно функціонує</a:t>
          </a:r>
          <a:endParaRPr lang="uk-UA" sz="2300" kern="1200" dirty="0"/>
        </a:p>
      </dsp:txBody>
      <dsp:txXfrm>
        <a:off x="0" y="1146695"/>
        <a:ext cx="7272808" cy="1769133"/>
      </dsp:txXfrm>
    </dsp:sp>
    <dsp:sp modelId="{3960AB2F-8D7C-4D6B-885C-D3EE06F3184B}">
      <dsp:nvSpPr>
        <dsp:cNvPr id="0" name=""/>
        <dsp:cNvSpPr/>
      </dsp:nvSpPr>
      <dsp:spPr>
        <a:xfrm>
          <a:off x="0" y="2915828"/>
          <a:ext cx="7272808" cy="11484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Характеристика параметрів підприємства</a:t>
          </a:r>
          <a:endParaRPr lang="uk-UA" sz="2900" kern="1200" dirty="0"/>
        </a:p>
      </dsp:txBody>
      <dsp:txXfrm>
        <a:off x="0" y="2915828"/>
        <a:ext cx="7272808" cy="1148458"/>
      </dsp:txXfrm>
    </dsp:sp>
    <dsp:sp modelId="{F1F262D0-E167-4FFC-9E3B-6C35F235FCEF}">
      <dsp:nvSpPr>
        <dsp:cNvPr id="0" name=""/>
        <dsp:cNvSpPr/>
      </dsp:nvSpPr>
      <dsp:spPr>
        <a:xfrm>
          <a:off x="0" y="4064287"/>
          <a:ext cx="7272808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912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300" kern="1200" dirty="0" smtClean="0"/>
            <a:t>Визначає його внутрішній стан, проте не є суттю поняття </a:t>
          </a:r>
          <a:r>
            <a:rPr lang="en-US" sz="2300" kern="1200" dirty="0" smtClean="0"/>
            <a:t>“</a:t>
          </a:r>
          <a:r>
            <a:rPr lang="uk-UA" sz="2300" kern="1200" dirty="0" smtClean="0"/>
            <a:t>безпека</a:t>
          </a:r>
          <a:r>
            <a:rPr lang="en-US" sz="2300" kern="1200" dirty="0" smtClean="0"/>
            <a:t>”</a:t>
          </a:r>
          <a:endParaRPr lang="uk-UA" sz="2300" kern="1200" dirty="0"/>
        </a:p>
      </dsp:txBody>
      <dsp:txXfrm>
        <a:off x="0" y="4064287"/>
        <a:ext cx="7272808" cy="9283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5EC83-11E9-4D1B-A315-6267CF84E6CE}">
      <dsp:nvSpPr>
        <dsp:cNvPr id="0" name=""/>
        <dsp:cNvSpPr/>
      </dsp:nvSpPr>
      <dsp:spPr>
        <a:xfrm>
          <a:off x="0" y="23715"/>
          <a:ext cx="7272807" cy="8472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Процес впливу на загрози</a:t>
          </a:r>
          <a:endParaRPr lang="uk-UA" sz="3900" kern="1200" dirty="0"/>
        </a:p>
      </dsp:txBody>
      <dsp:txXfrm>
        <a:off x="0" y="23715"/>
        <a:ext cx="7272807" cy="847240"/>
      </dsp:txXfrm>
    </dsp:sp>
    <dsp:sp modelId="{782D4633-E740-43C7-B112-02A97981621E}">
      <dsp:nvSpPr>
        <dsp:cNvPr id="0" name=""/>
        <dsp:cNvSpPr/>
      </dsp:nvSpPr>
      <dsp:spPr>
        <a:xfrm>
          <a:off x="0" y="1426945"/>
          <a:ext cx="3636403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Подолання </a:t>
          </a:r>
          <a:r>
            <a:rPr lang="uk-UA" sz="2800" kern="1200" dirty="0" smtClean="0"/>
            <a:t>джерел </a:t>
          </a:r>
          <a:r>
            <a:rPr lang="uk-UA" sz="2800" kern="1200" dirty="0" smtClean="0"/>
            <a:t>небезпеки</a:t>
          </a:r>
          <a:r>
            <a:rPr lang="en-US" sz="2800" kern="1200" dirty="0" smtClean="0"/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“</a:t>
          </a:r>
          <a:r>
            <a:rPr lang="uk-UA" sz="2800" kern="1200" dirty="0" smtClean="0"/>
            <a:t>Найкращий захист –</a:t>
          </a:r>
          <a:r>
            <a:rPr lang="en-US" sz="2800" kern="1200" dirty="0" smtClean="0"/>
            <a:t> </a:t>
          </a:r>
          <a:r>
            <a:rPr lang="uk-UA" sz="2800" kern="1200" dirty="0" smtClean="0"/>
            <a:t>це атака</a:t>
          </a:r>
          <a:r>
            <a:rPr lang="en-US" sz="2800" kern="1200" dirty="0" smtClean="0"/>
            <a:t>”</a:t>
          </a:r>
          <a:endParaRPr lang="uk-UA" sz="2800" kern="1200" dirty="0"/>
        </a:p>
      </dsp:txBody>
      <dsp:txXfrm>
        <a:off x="0" y="1426945"/>
        <a:ext cx="3636403" cy="3402378"/>
      </dsp:txXfrm>
    </dsp:sp>
    <dsp:sp modelId="{77518C49-4D82-4E51-8E5C-18C476B759B0}">
      <dsp:nvSpPr>
        <dsp:cNvPr id="0" name=""/>
        <dsp:cNvSpPr/>
      </dsp:nvSpPr>
      <dsp:spPr>
        <a:xfrm>
          <a:off x="3636403" y="1426945"/>
          <a:ext cx="3636403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Незахищений «тил»</a:t>
          </a:r>
          <a:r>
            <a:rPr lang="en-US" sz="2800" kern="1200" dirty="0" smtClean="0"/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Процес впливу є шляхом досягнення безпеки, а не суттю даного поняття</a:t>
          </a:r>
          <a:endParaRPr lang="uk-UA" sz="2800" kern="1200" dirty="0"/>
        </a:p>
      </dsp:txBody>
      <dsp:txXfrm>
        <a:off x="3636403" y="1426945"/>
        <a:ext cx="3636403" cy="3402378"/>
      </dsp:txXfrm>
    </dsp:sp>
    <dsp:sp modelId="{6CA6149F-EFB8-42F2-A476-38C4AC9CE552}">
      <dsp:nvSpPr>
        <dsp:cNvPr id="0" name=""/>
        <dsp:cNvSpPr/>
      </dsp:nvSpPr>
      <dsp:spPr>
        <a:xfrm>
          <a:off x="0" y="4829323"/>
          <a:ext cx="7272807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5EC83-11E9-4D1B-A315-6267CF84E6CE}">
      <dsp:nvSpPr>
        <dsp:cNvPr id="0" name=""/>
        <dsp:cNvSpPr/>
      </dsp:nvSpPr>
      <dsp:spPr>
        <a:xfrm>
          <a:off x="0" y="3320"/>
          <a:ext cx="7272808" cy="8472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Відсутність небезпеки</a:t>
          </a:r>
          <a:endParaRPr lang="uk-UA" sz="3900" kern="1200" dirty="0"/>
        </a:p>
      </dsp:txBody>
      <dsp:txXfrm>
        <a:off x="0" y="3320"/>
        <a:ext cx="7272808" cy="847240"/>
      </dsp:txXfrm>
    </dsp:sp>
    <dsp:sp modelId="{782D4633-E740-43C7-B112-02A97981621E}">
      <dsp:nvSpPr>
        <dsp:cNvPr id="0" name=""/>
        <dsp:cNvSpPr/>
      </dsp:nvSpPr>
      <dsp:spPr>
        <a:xfrm>
          <a:off x="0" y="987717"/>
          <a:ext cx="3636404" cy="42400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Врахування важливої умови досягнення підприємством безпеки</a:t>
          </a:r>
          <a:r>
            <a:rPr lang="en-US" sz="2400" kern="1200" dirty="0" smtClean="0"/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Висвітлення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різниці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між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поняттями</a:t>
          </a:r>
          <a:r>
            <a:rPr lang="ru-RU" sz="2400" kern="1200" dirty="0" smtClean="0"/>
            <a:t> </a:t>
          </a:r>
          <a:r>
            <a:rPr lang="en-US" sz="2400" kern="1200" dirty="0" smtClean="0"/>
            <a:t>“</a:t>
          </a:r>
          <a:r>
            <a:rPr lang="uk-UA" sz="2400" kern="1200" dirty="0" smtClean="0"/>
            <a:t>безпека</a:t>
          </a:r>
          <a:r>
            <a:rPr lang="en-US" sz="2400" kern="1200" dirty="0" smtClean="0"/>
            <a:t>” </a:t>
          </a:r>
          <a:r>
            <a:rPr lang="uk-UA" sz="2400" kern="1200" dirty="0" smtClean="0"/>
            <a:t>та </a:t>
          </a:r>
          <a:r>
            <a:rPr lang="en-US" sz="2400" kern="1200" dirty="0" smtClean="0"/>
            <a:t>“</a:t>
          </a:r>
          <a:r>
            <a:rPr lang="uk-UA" sz="2400" kern="1200" dirty="0" smtClean="0"/>
            <a:t>рівень безпеки</a:t>
          </a:r>
          <a:r>
            <a:rPr lang="en-US" sz="2400" kern="1200" dirty="0" smtClean="0"/>
            <a:t>”</a:t>
          </a:r>
          <a:r>
            <a:rPr lang="uk-UA" sz="2400" kern="1200" dirty="0" smtClean="0"/>
            <a:t> </a:t>
          </a:r>
          <a:endParaRPr lang="uk-UA" sz="2400" kern="1200" dirty="0"/>
        </a:p>
      </dsp:txBody>
      <dsp:txXfrm>
        <a:off x="0" y="987717"/>
        <a:ext cx="3636404" cy="4240043"/>
      </dsp:txXfrm>
    </dsp:sp>
    <dsp:sp modelId="{77518C49-4D82-4E51-8E5C-18C476B759B0}">
      <dsp:nvSpPr>
        <dsp:cNvPr id="0" name=""/>
        <dsp:cNvSpPr/>
      </dsp:nvSpPr>
      <dsp:spPr>
        <a:xfrm>
          <a:off x="3636404" y="1406549"/>
          <a:ext cx="3636404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Відсутність конкретних засобів досягнення безпеки</a:t>
          </a:r>
          <a:r>
            <a:rPr lang="en-US" sz="2400" kern="1200" dirty="0" smtClean="0"/>
            <a:t>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Повна відсутність небезпеки у реальному житті зустрічається дуже рідко</a:t>
          </a:r>
          <a:endParaRPr lang="uk-UA" sz="2400" kern="1200" dirty="0"/>
        </a:p>
      </dsp:txBody>
      <dsp:txXfrm>
        <a:off x="3636404" y="1406549"/>
        <a:ext cx="3636404" cy="3402378"/>
      </dsp:txXfrm>
    </dsp:sp>
    <dsp:sp modelId="{6CA6149F-EFB8-42F2-A476-38C4AC9CE552}">
      <dsp:nvSpPr>
        <dsp:cNvPr id="0" name=""/>
        <dsp:cNvSpPr/>
      </dsp:nvSpPr>
      <dsp:spPr>
        <a:xfrm>
          <a:off x="0" y="4808927"/>
          <a:ext cx="7272808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5EC83-11E9-4D1B-A315-6267CF84E6CE}">
      <dsp:nvSpPr>
        <dsp:cNvPr id="0" name=""/>
        <dsp:cNvSpPr/>
      </dsp:nvSpPr>
      <dsp:spPr>
        <a:xfrm>
          <a:off x="0" y="23715"/>
          <a:ext cx="7272807" cy="8472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Міра гармонізації у часі і просторі</a:t>
          </a:r>
          <a:endParaRPr lang="uk-UA" sz="3300" kern="1200" dirty="0"/>
        </a:p>
      </dsp:txBody>
      <dsp:txXfrm>
        <a:off x="0" y="23715"/>
        <a:ext cx="7272807" cy="847240"/>
      </dsp:txXfrm>
    </dsp:sp>
    <dsp:sp modelId="{782D4633-E740-43C7-B112-02A97981621E}">
      <dsp:nvSpPr>
        <dsp:cNvPr id="0" name=""/>
        <dsp:cNvSpPr/>
      </dsp:nvSpPr>
      <dsp:spPr>
        <a:xfrm>
          <a:off x="0" y="1426945"/>
          <a:ext cx="3636403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Збалансованість внутрішнього стану підприємства із зовнішнім середовищем</a:t>
          </a:r>
          <a:r>
            <a:rPr lang="en-US" sz="2800" kern="1200" dirty="0" smtClean="0"/>
            <a:t>;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Єдність цілей розвитку</a:t>
          </a:r>
          <a:endParaRPr lang="uk-UA" sz="2800" kern="1200" dirty="0"/>
        </a:p>
      </dsp:txBody>
      <dsp:txXfrm>
        <a:off x="0" y="1426945"/>
        <a:ext cx="3636403" cy="3402378"/>
      </dsp:txXfrm>
    </dsp:sp>
    <dsp:sp modelId="{77518C49-4D82-4E51-8E5C-18C476B759B0}">
      <dsp:nvSpPr>
        <dsp:cNvPr id="0" name=""/>
        <dsp:cNvSpPr/>
      </dsp:nvSpPr>
      <dsp:spPr>
        <a:xfrm>
          <a:off x="3636403" y="1426945"/>
          <a:ext cx="3636403" cy="34023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“</a:t>
          </a:r>
          <a:r>
            <a:rPr lang="uk-UA" sz="2800" kern="1200" dirty="0" smtClean="0"/>
            <a:t>Гармонізація</a:t>
          </a:r>
          <a:r>
            <a:rPr lang="en-US" sz="2800" kern="1200" dirty="0" smtClean="0"/>
            <a:t>”</a:t>
          </a:r>
          <a:r>
            <a:rPr lang="uk-UA" sz="2800" kern="1200" dirty="0" smtClean="0"/>
            <a:t> – це інструмент забезпечення безпеки підприємства, а не суть </a:t>
          </a:r>
          <a:r>
            <a:rPr lang="uk-UA" sz="2800" kern="1200" dirty="0" smtClean="0"/>
            <a:t>поняття</a:t>
          </a:r>
          <a:endParaRPr lang="uk-UA" sz="2800" kern="1200" dirty="0"/>
        </a:p>
      </dsp:txBody>
      <dsp:txXfrm>
        <a:off x="3636403" y="1426945"/>
        <a:ext cx="3636403" cy="3402378"/>
      </dsp:txXfrm>
    </dsp:sp>
    <dsp:sp modelId="{6CA6149F-EFB8-42F2-A476-38C4AC9CE552}">
      <dsp:nvSpPr>
        <dsp:cNvPr id="0" name=""/>
        <dsp:cNvSpPr/>
      </dsp:nvSpPr>
      <dsp:spPr>
        <a:xfrm>
          <a:off x="0" y="4829323"/>
          <a:ext cx="7272807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7F7690-4DA3-4972-ADBA-65AB62253186}">
      <dsp:nvSpPr>
        <dsp:cNvPr id="0" name=""/>
        <dsp:cNvSpPr/>
      </dsp:nvSpPr>
      <dsp:spPr>
        <a:xfrm>
          <a:off x="106931" y="1007741"/>
          <a:ext cx="2637653" cy="26376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Стаціонарний</a:t>
          </a:r>
          <a:endParaRPr lang="uk-UA" sz="1700" kern="1200" dirty="0"/>
        </a:p>
      </dsp:txBody>
      <dsp:txXfrm>
        <a:off x="475252" y="1318777"/>
        <a:ext cx="1520808" cy="2015581"/>
      </dsp:txXfrm>
    </dsp:sp>
    <dsp:sp modelId="{099FEF8D-1513-40CF-B3CD-49346A422772}">
      <dsp:nvSpPr>
        <dsp:cNvPr id="0" name=""/>
        <dsp:cNvSpPr/>
      </dsp:nvSpPr>
      <dsp:spPr>
        <a:xfrm>
          <a:off x="2007943" y="1007741"/>
          <a:ext cx="2637653" cy="263765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Захисний</a:t>
          </a:r>
          <a:endParaRPr lang="uk-UA" sz="1700" kern="1200" dirty="0"/>
        </a:p>
      </dsp:txBody>
      <dsp:txXfrm>
        <a:off x="2756466" y="1318777"/>
        <a:ext cx="1520808" cy="20155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A2BFC4-B7C3-49B3-9A29-974687650EAD}">
      <dsp:nvSpPr>
        <dsp:cNvPr id="0" name=""/>
        <dsp:cNvSpPr/>
      </dsp:nvSpPr>
      <dsp:spPr>
        <a:xfrm rot="16200000">
          <a:off x="-1264703" y="1264703"/>
          <a:ext cx="4653136" cy="21237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Переваги</a:t>
          </a:r>
          <a:endParaRPr lang="uk-UA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Подвійний захист (внутрішній та зовнішній)</a:t>
          </a:r>
          <a:r>
            <a:rPr lang="en-US" sz="1900" kern="1200" dirty="0" smtClean="0"/>
            <a:t>;</a:t>
          </a:r>
          <a:endParaRPr lang="uk-U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Визначена мета перебування у безпеці.</a:t>
          </a:r>
          <a:endParaRPr lang="uk-UA" sz="1900" kern="1200" dirty="0"/>
        </a:p>
      </dsp:txBody>
      <dsp:txXfrm rot="16200000">
        <a:off x="-1264703" y="1264703"/>
        <a:ext cx="4653136" cy="212372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A2BFC4-B7C3-49B3-9A29-974687650EAD}">
      <dsp:nvSpPr>
        <dsp:cNvPr id="0" name=""/>
        <dsp:cNvSpPr/>
      </dsp:nvSpPr>
      <dsp:spPr>
        <a:xfrm rot="16200000">
          <a:off x="-909446" y="909446"/>
          <a:ext cx="4051141" cy="22322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0813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Недоліки</a:t>
          </a:r>
          <a:endParaRPr lang="uk-UA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smtClean="0"/>
            <a:t>Концентрація лише на захисті</a:t>
          </a:r>
          <a:r>
            <a:rPr lang="en-US" sz="1900" kern="1200" dirty="0" smtClean="0"/>
            <a:t>;</a:t>
          </a:r>
          <a:endParaRPr lang="uk-UA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kern="1200" dirty="0" err="1" smtClean="0"/>
            <a:t>Відсутніть</a:t>
          </a:r>
          <a:r>
            <a:rPr lang="uk-UA" sz="1900" kern="1200" dirty="0" smtClean="0"/>
            <a:t> заходів впливу на зовнішнє середовище.</a:t>
          </a:r>
          <a:endParaRPr lang="uk-UA" sz="1900" kern="1200" dirty="0"/>
        </a:p>
      </dsp:txBody>
      <dsp:txXfrm rot="16200000">
        <a:off x="-909446" y="909446"/>
        <a:ext cx="4051141" cy="223224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7F7690-4DA3-4972-ADBA-65AB62253186}">
      <dsp:nvSpPr>
        <dsp:cNvPr id="0" name=""/>
        <dsp:cNvSpPr/>
      </dsp:nvSpPr>
      <dsp:spPr>
        <a:xfrm>
          <a:off x="97210" y="1127634"/>
          <a:ext cx="2397866" cy="239786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Активний</a:t>
          </a:r>
          <a:endParaRPr lang="uk-UA" sz="2200" kern="1200" dirty="0"/>
        </a:p>
      </dsp:txBody>
      <dsp:txXfrm>
        <a:off x="432047" y="1410394"/>
        <a:ext cx="1382553" cy="1832346"/>
      </dsp:txXfrm>
    </dsp:sp>
    <dsp:sp modelId="{099FEF8D-1513-40CF-B3CD-49346A422772}">
      <dsp:nvSpPr>
        <dsp:cNvPr id="0" name=""/>
        <dsp:cNvSpPr/>
      </dsp:nvSpPr>
      <dsp:spPr>
        <a:xfrm>
          <a:off x="1825402" y="1127634"/>
          <a:ext cx="2397866" cy="239786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Захисний</a:t>
          </a:r>
          <a:endParaRPr lang="uk-UA" sz="2200" kern="1200" dirty="0"/>
        </a:p>
      </dsp:txBody>
      <dsp:txXfrm>
        <a:off x="2505878" y="1410394"/>
        <a:ext cx="1382553" cy="1832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EA0AA-C8B7-43BF-A513-35D78CDA6FD5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47EFE-B074-4BCF-8EB6-668B8DE1742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28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29C8E1-0EFC-4DA0-A698-BFE61CF8E36E}" type="datetimeFigureOut">
              <a:rPr lang="uk-UA" smtClean="0"/>
              <a:pPr/>
              <a:t>22.03.2015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C27026-C5F8-4FCD-B563-73308CE09AE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СИСТЕМАТИЗАЦІЯ </a:t>
            </a:r>
            <a:r>
              <a:rPr lang="uk-UA" b="1" dirty="0"/>
              <a:t>ОСНОВНИХ ПІДХОДІВ ДО ТРАКТУВАННЯ СУТІ ЕКОНОМІЧНОЇ БЕЗПЕКИ ПІДПРИЄМСТВА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118448" cy="172178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Д. Ю. Грищенко,</a:t>
            </a:r>
          </a:p>
          <a:p>
            <a:r>
              <a:rPr lang="uk-UA" dirty="0"/>
              <a:t>магістрант кафедри економіки підприємств</a:t>
            </a:r>
          </a:p>
          <a:p>
            <a:endParaRPr lang="uk-UA" dirty="0" smtClean="0"/>
          </a:p>
          <a:p>
            <a:r>
              <a:rPr lang="uk-UA" dirty="0" smtClean="0"/>
              <a:t>Науковий керівник: В. М. </a:t>
            </a:r>
            <a:r>
              <a:rPr lang="uk-UA" dirty="0" err="1" smtClean="0"/>
              <a:t>Кузьомко</a:t>
            </a:r>
            <a:r>
              <a:rPr lang="uk-UA" dirty="0" smtClean="0"/>
              <a:t>,</a:t>
            </a:r>
          </a:p>
          <a:p>
            <a:r>
              <a:rPr lang="uk-UA" dirty="0" err="1" smtClean="0"/>
              <a:t>к.е.н</a:t>
            </a:r>
            <a:r>
              <a:rPr lang="uk-UA" dirty="0" smtClean="0"/>
              <a:t>, доцент кафедри економіки підприємств</a:t>
            </a:r>
          </a:p>
          <a:p>
            <a:r>
              <a:rPr lang="uk-UA" dirty="0" smtClean="0"/>
              <a:t>ДВНЗ </a:t>
            </a:r>
            <a:r>
              <a:rPr lang="uk-UA" dirty="0"/>
              <a:t>«КНЕУ імені Вадима Гетьмана»</a:t>
            </a:r>
          </a:p>
          <a:p>
            <a:endParaRPr lang="uk-UA" dirty="0"/>
          </a:p>
        </p:txBody>
      </p:sp>
      <p:pic>
        <p:nvPicPr>
          <p:cNvPr id="4" name="Рисунок 3" descr="secur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"/>
            <a:ext cx="3707904" cy="2471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23528" y="188640"/>
            <a:ext cx="8136904" cy="2304256"/>
          </a:xfrm>
          <a:prstGeom prst="horizontalScroll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/>
              <a:t>Економічна </a:t>
            </a:r>
            <a:r>
              <a:rPr lang="uk-UA" sz="2200" b="1" dirty="0"/>
              <a:t>безпека підприємства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uk-UA" sz="2200" dirty="0"/>
              <a:t>це стан підприємства, за якого дія внутрішніх та зовнішніх загроз не призводить до порушення бажаного з точки зору зацікавлених суб’єктів результату функціонування.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2420888"/>
          <a:ext cx="77768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15416"/>
            <a:ext cx="8748464" cy="145841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uk-UA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Основні сучасні підходи до визначення поняття </a:t>
            </a:r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</a:t>
            </a:r>
            <a:r>
              <a:rPr lang="uk-UA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економічна безпека підприємства</a:t>
            </a:r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”</a:t>
            </a:r>
            <a:endParaRPr lang="uk-UA" sz="2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467544" y="1988840"/>
            <a:ext cx="8209176" cy="4680389"/>
            <a:chOff x="1757" y="674"/>
            <a:chExt cx="10058" cy="4971"/>
          </a:xfrm>
        </p:grpSpPr>
        <p:grpSp>
          <p:nvGrpSpPr>
            <p:cNvPr id="1068" name="Group 44"/>
            <p:cNvGrpSpPr>
              <a:grpSpLocks/>
            </p:cNvGrpSpPr>
            <p:nvPr/>
          </p:nvGrpSpPr>
          <p:grpSpPr bwMode="auto">
            <a:xfrm>
              <a:off x="1757" y="674"/>
              <a:ext cx="10058" cy="4971"/>
              <a:chOff x="1757" y="674"/>
              <a:chExt cx="10058" cy="4971"/>
            </a:xfrm>
          </p:grpSpPr>
          <p:grpSp>
            <p:nvGrpSpPr>
              <p:cNvPr id="1069" name="Group 45"/>
              <p:cNvGrpSpPr>
                <a:grpSpLocks/>
              </p:cNvGrpSpPr>
              <p:nvPr/>
            </p:nvGrpSpPr>
            <p:grpSpPr bwMode="auto">
              <a:xfrm>
                <a:off x="1757" y="674"/>
                <a:ext cx="10058" cy="4971"/>
                <a:chOff x="1005" y="10030"/>
                <a:chExt cx="9933" cy="3931"/>
              </a:xfrm>
            </p:grpSpPr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auto">
                <a:xfrm>
                  <a:off x="6709" y="10210"/>
                  <a:ext cx="1931" cy="54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stealth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auto">
                <a:xfrm>
                  <a:off x="6709" y="11760"/>
                  <a:ext cx="213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stealth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1072" name="Oval 48"/>
                <p:cNvSpPr>
                  <a:spLocks noChangeArrowheads="1"/>
                </p:cNvSpPr>
                <p:nvPr/>
              </p:nvSpPr>
              <p:spPr bwMode="auto">
                <a:xfrm>
                  <a:off x="8640" y="10030"/>
                  <a:ext cx="2298" cy="1260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Захисний+</a:t>
                  </a:r>
                  <a:r>
                    <a:rPr kumimoji="0" lang="uk-UA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стаціонарний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73" name="AutoShape 49"/>
                <p:cNvSpPr>
                  <a:spLocks noChangeArrowheads="1"/>
                </p:cNvSpPr>
                <p:nvPr/>
              </p:nvSpPr>
              <p:spPr bwMode="auto">
                <a:xfrm>
                  <a:off x="4009" y="10030"/>
                  <a:ext cx="2700" cy="5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Захисний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4" name="AutoShape 50"/>
                <p:cNvSpPr>
                  <a:spLocks noChangeArrowheads="1"/>
                </p:cNvSpPr>
                <p:nvPr/>
              </p:nvSpPr>
              <p:spPr bwMode="auto">
                <a:xfrm>
                  <a:off x="4009" y="10750"/>
                  <a:ext cx="2700" cy="5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Стаціонарний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5" name="AutoShape 51"/>
                <p:cNvSpPr>
                  <a:spLocks noChangeArrowheads="1"/>
                </p:cNvSpPr>
                <p:nvPr/>
              </p:nvSpPr>
              <p:spPr bwMode="auto">
                <a:xfrm>
                  <a:off x="4009" y="11550"/>
                  <a:ext cx="2700" cy="5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Активний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6" name="AutoShape 52"/>
                <p:cNvSpPr>
                  <a:spLocks noChangeArrowheads="1"/>
                </p:cNvSpPr>
                <p:nvPr/>
              </p:nvSpPr>
              <p:spPr bwMode="auto">
                <a:xfrm>
                  <a:off x="4009" y="12310"/>
                  <a:ext cx="2700" cy="5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Етимологічний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7" name="AutoShape 53"/>
                <p:cNvSpPr>
                  <a:spLocks noChangeArrowheads="1"/>
                </p:cNvSpPr>
                <p:nvPr/>
              </p:nvSpPr>
              <p:spPr bwMode="auto">
                <a:xfrm>
                  <a:off x="4009" y="13155"/>
                  <a:ext cx="2700" cy="5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Гармонізаційний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8" name="Oval 54"/>
                <p:cNvSpPr>
                  <a:spLocks noChangeArrowheads="1"/>
                </p:cNvSpPr>
                <p:nvPr/>
              </p:nvSpPr>
              <p:spPr bwMode="auto">
                <a:xfrm>
                  <a:off x="8749" y="11290"/>
                  <a:ext cx="2189" cy="1260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Захисний + активний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6709" y="10750"/>
                  <a:ext cx="1931" cy="18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stealth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auto">
                <a:xfrm>
                  <a:off x="6709" y="10210"/>
                  <a:ext cx="2130" cy="155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stealth" w="med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1081" name="AutoShape 57"/>
                <p:cNvSpPr>
                  <a:spLocks noChangeArrowheads="1"/>
                </p:cNvSpPr>
                <p:nvPr/>
              </p:nvSpPr>
              <p:spPr bwMode="auto">
                <a:xfrm flipH="1">
                  <a:off x="1005" y="10030"/>
                  <a:ext cx="2490" cy="605"/>
                </a:xfrm>
                <a:prstGeom prst="wedgeRectCallout">
                  <a:avLst>
                    <a:gd name="adj1" fmla="val -70162"/>
                    <a:gd name="adj2" fmla="val 21917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Стан захищеності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2" name="AutoShape 58"/>
                <p:cNvSpPr>
                  <a:spLocks noChangeArrowheads="1"/>
                </p:cNvSpPr>
                <p:nvPr/>
              </p:nvSpPr>
              <p:spPr bwMode="auto">
                <a:xfrm flipH="1">
                  <a:off x="1005" y="10750"/>
                  <a:ext cx="2490" cy="720"/>
                </a:xfrm>
                <a:prstGeom prst="wedgeRectCallout">
                  <a:avLst>
                    <a:gd name="adj1" fmla="val -70162"/>
                    <a:gd name="adj2" fmla="val -556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Характеристика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Стан об</a:t>
                  </a:r>
                  <a:r>
                    <a:rPr kumimoji="0" lang="ru-RU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’</a:t>
                  </a:r>
                  <a:r>
                    <a:rPr kumimoji="0" lang="uk-UA" sz="20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єкта</a:t>
                  </a: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3" name="AutoShape 59"/>
                <p:cNvSpPr>
                  <a:spLocks noChangeArrowheads="1"/>
                </p:cNvSpPr>
                <p:nvPr/>
              </p:nvSpPr>
              <p:spPr bwMode="auto">
                <a:xfrm flipH="1">
                  <a:off x="1005" y="12330"/>
                  <a:ext cx="2490" cy="660"/>
                </a:xfrm>
                <a:prstGeom prst="wedgeRectCallout">
                  <a:avLst>
                    <a:gd name="adj1" fmla="val -70162"/>
                    <a:gd name="adj2" fmla="val -19546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10800" rIns="91440" bIns="1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Відсутність </a:t>
                  </a:r>
                  <a:r>
                    <a:rPr kumimoji="0" lang="ru-RU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 </a:t>
                  </a: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небезпеки   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4" name="AutoShape 60"/>
                <p:cNvSpPr>
                  <a:spLocks noChangeArrowheads="1"/>
                </p:cNvSpPr>
                <p:nvPr/>
              </p:nvSpPr>
              <p:spPr bwMode="auto">
                <a:xfrm flipH="1">
                  <a:off x="1080" y="13155"/>
                  <a:ext cx="2490" cy="806"/>
                </a:xfrm>
                <a:prstGeom prst="wedgeRectCallout">
                  <a:avLst>
                    <a:gd name="adj1" fmla="val -70162"/>
                    <a:gd name="adj2" fmla="val -20583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Міра гармонізації у часі і просторі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5" name="AutoShape 61"/>
                <p:cNvSpPr>
                  <a:spLocks noChangeArrowheads="1"/>
                </p:cNvSpPr>
                <p:nvPr/>
              </p:nvSpPr>
              <p:spPr bwMode="auto">
                <a:xfrm flipH="1">
                  <a:off x="1005" y="11650"/>
                  <a:ext cx="2490" cy="660"/>
                </a:xfrm>
                <a:prstGeom prst="wedgeRectCallout">
                  <a:avLst>
                    <a:gd name="adj1" fmla="val -70162"/>
                    <a:gd name="adj2" fmla="val -19546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10800" rIns="91440" bIns="1080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Процес впливу на загрози 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86" name="AutoShape 62"/>
                <p:cNvCxnSpPr>
                  <a:cxnSpLocks noChangeShapeType="1"/>
                </p:cNvCxnSpPr>
                <p:nvPr/>
              </p:nvCxnSpPr>
              <p:spPr bwMode="auto">
                <a:xfrm>
                  <a:off x="1005" y="11101"/>
                  <a:ext cx="249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87" name="Group 63"/>
              <p:cNvGrpSpPr>
                <a:grpSpLocks/>
              </p:cNvGrpSpPr>
              <p:nvPr/>
            </p:nvGrpSpPr>
            <p:grpSpPr bwMode="auto">
              <a:xfrm>
                <a:off x="7502" y="1813"/>
                <a:ext cx="4048" cy="3763"/>
                <a:chOff x="7502" y="1813"/>
                <a:chExt cx="4048" cy="3763"/>
              </a:xfrm>
            </p:grpSpPr>
            <p:cxnSp>
              <p:nvCxnSpPr>
                <p:cNvPr id="1088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7502" y="1813"/>
                  <a:ext cx="1348" cy="297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89" name="AutoShape 65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33" y="4790"/>
                  <a:ext cx="1317" cy="1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90" name="Oval 66"/>
                <p:cNvSpPr>
                  <a:spLocks noChangeArrowheads="1"/>
                </p:cNvSpPr>
                <p:nvPr/>
              </p:nvSpPr>
              <p:spPr bwMode="auto">
                <a:xfrm>
                  <a:off x="8850" y="3862"/>
                  <a:ext cx="2700" cy="1714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scene3d>
                  <a:camera prst="orthographicFront"/>
                  <a:lightRig rig="threePt" dir="t"/>
                </a:scene3d>
                <a:sp3d>
                  <a:bevelT w="139700" h="139700" prst="divot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</p:grpSp>
        </p:grpSp>
        <p:sp>
          <p:nvSpPr>
            <p:cNvPr id="1091" name="Text Box 67"/>
            <p:cNvSpPr txBox="1">
              <a:spLocks noChangeArrowheads="1"/>
            </p:cNvSpPr>
            <p:nvPr/>
          </p:nvSpPr>
          <p:spPr bwMode="auto">
            <a:xfrm>
              <a:off x="9164" y="4242"/>
              <a:ext cx="2121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Стаціонарний + 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гармонізаційний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Выноска со стрелкой вниз 27"/>
          <p:cNvSpPr/>
          <p:nvPr/>
        </p:nvSpPr>
        <p:spPr>
          <a:xfrm>
            <a:off x="395536" y="1124744"/>
            <a:ext cx="2304256" cy="864096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2915816" y="1124744"/>
            <a:ext cx="2088232" cy="864096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6516216" y="1124744"/>
            <a:ext cx="2088232" cy="864096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31"/>
          <p:cNvSpPr txBox="1"/>
          <p:nvPr/>
        </p:nvSpPr>
        <p:spPr>
          <a:xfrm>
            <a:off x="323528" y="112474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Ключове розуміння поняття</a:t>
            </a:r>
            <a:endParaRPr lang="uk-UA" dirty="0"/>
          </a:p>
        </p:txBody>
      </p:sp>
      <p:sp>
        <p:nvSpPr>
          <p:cNvPr id="33" name="TextBox 32"/>
          <p:cNvSpPr txBox="1"/>
          <p:nvPr/>
        </p:nvSpPr>
        <p:spPr>
          <a:xfrm>
            <a:off x="2987824" y="11967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Назва підходу</a:t>
            </a:r>
            <a:endParaRPr lang="uk-UA" dirty="0"/>
          </a:p>
        </p:txBody>
      </p:sp>
      <p:sp>
        <p:nvSpPr>
          <p:cNvPr id="34" name="TextBox 33"/>
          <p:cNvSpPr txBox="1"/>
          <p:nvPr/>
        </p:nvSpPr>
        <p:spPr>
          <a:xfrm>
            <a:off x="6839744" y="10527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Синтетичні підходи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755576" y="1196752"/>
            <a:ext cx="7272809" cy="5400600"/>
            <a:chOff x="755576" y="1196752"/>
            <a:chExt cx="7272809" cy="5400600"/>
          </a:xfrm>
        </p:grpSpPr>
        <p:graphicFrame>
          <p:nvGraphicFramePr>
            <p:cNvPr id="5" name="Схема 4"/>
            <p:cNvGraphicFramePr/>
            <p:nvPr/>
          </p:nvGraphicFramePr>
          <p:xfrm>
            <a:off x="755576" y="1196752"/>
            <a:ext cx="7272808" cy="5400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9" name="Группа 8"/>
            <p:cNvGrpSpPr/>
            <p:nvPr/>
          </p:nvGrpSpPr>
          <p:grpSpPr>
            <a:xfrm>
              <a:off x="755576" y="2060848"/>
              <a:ext cx="7272809" cy="576064"/>
              <a:chOff x="755576" y="2060848"/>
              <a:chExt cx="7119793" cy="576064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755576" y="2060848"/>
                <a:ext cx="3600400" cy="57606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4350719" y="2060848"/>
                <a:ext cx="3524650" cy="57606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71600" y="2060848"/>
                <a:ext cx="3168352" cy="523220"/>
              </a:xfrm>
              <a:prstGeom prst="rect">
                <a:avLst/>
              </a:prstGeom>
              <a:noFill/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800" dirty="0" smtClean="0">
                    <a:solidFill>
                      <a:schemeClr val="bg1"/>
                    </a:solidFill>
                  </a:rPr>
                  <a:t>Переваги</a:t>
                </a:r>
                <a:endParaRPr lang="uk-UA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50719" y="2060848"/>
                <a:ext cx="3391772" cy="523220"/>
              </a:xfrm>
              <a:prstGeom prst="rect">
                <a:avLst/>
              </a:prstGeom>
              <a:noFill/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800" dirty="0" smtClean="0">
                    <a:solidFill>
                      <a:schemeClr val="bg1"/>
                    </a:solidFill>
                  </a:rPr>
                  <a:t>Недоліки</a:t>
                </a:r>
                <a:endParaRPr lang="uk-UA" sz="2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uk-UA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Захисний підхід</a:t>
            </a:r>
            <a:endParaRPr lang="uk-UA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uk-UA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Стаціонарний підхід</a:t>
            </a:r>
            <a:endParaRPr lang="uk-UA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397000"/>
          <a:ext cx="727280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uk-UA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Активний підхід</a:t>
            </a:r>
            <a:endParaRPr lang="uk-UA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55576" y="1196752"/>
          <a:ext cx="72728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55576" y="2060848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2060848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976243" y="2060848"/>
            <a:ext cx="3236445" cy="52322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Переваги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060848"/>
            <a:ext cx="3464667" cy="52322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Недоліки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uk-UA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Етимологічний підхід</a:t>
            </a:r>
            <a:endParaRPr lang="uk-UA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55576" y="1196752"/>
          <a:ext cx="72728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55576" y="2060848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2060848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976243" y="2060848"/>
            <a:ext cx="3236445" cy="52322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Переваги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060848"/>
            <a:ext cx="3464667" cy="52322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Недоліки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Гармонізаційний</a:t>
            </a:r>
            <a:r>
              <a:rPr lang="uk-UA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підхід</a:t>
            </a:r>
            <a:endParaRPr lang="uk-UA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55576" y="1196752"/>
          <a:ext cx="72728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755576" y="2060848"/>
            <a:ext cx="36004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2060848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976243" y="2060848"/>
            <a:ext cx="3236445" cy="52322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Переваги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2060848"/>
            <a:ext cx="3464667" cy="523220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Недоліки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051720" y="2204864"/>
          <a:ext cx="475252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 со стрелкой вниз 5"/>
          <p:cNvSpPr/>
          <p:nvPr/>
        </p:nvSpPr>
        <p:spPr>
          <a:xfrm>
            <a:off x="1043608" y="476672"/>
            <a:ext cx="6696744" cy="331236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87624" y="404664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 smtClean="0">
                <a:solidFill>
                  <a:schemeClr val="bg1"/>
                </a:solidFill>
              </a:rPr>
              <a:t>Стан </a:t>
            </a:r>
            <a:r>
              <a:rPr lang="uk-UA" sz="2200" dirty="0">
                <a:solidFill>
                  <a:schemeClr val="bg1"/>
                </a:solidFill>
              </a:rPr>
              <a:t>захищеності діяльності підприємства від всіх видів </a:t>
            </a:r>
            <a:r>
              <a:rPr lang="uk-UA" sz="2200" dirty="0" smtClean="0">
                <a:solidFill>
                  <a:schemeClr val="bg1"/>
                </a:solidFill>
              </a:rPr>
              <a:t>загроз; </a:t>
            </a:r>
            <a:r>
              <a:rPr lang="uk-UA" sz="2200" dirty="0">
                <a:solidFill>
                  <a:schemeClr val="bg1"/>
                </a:solidFill>
              </a:rPr>
              <a:t>стан, при якому забезпечується стабільне функціонування і прогресивний розвиток підприємства, досягається шляхом максимального ефективного використання наявних </a:t>
            </a:r>
            <a:r>
              <a:rPr lang="uk-UA" sz="2200" dirty="0" smtClean="0">
                <a:solidFill>
                  <a:schemeClr val="bg1"/>
                </a:solidFill>
              </a:rPr>
              <a:t>ресурсів</a:t>
            </a:r>
            <a:endParaRPr lang="uk-UA" sz="2200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0" y="2204864"/>
          <a:ext cx="212372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6732240" y="2780928"/>
          <a:ext cx="2232248" cy="40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95736" y="2204864"/>
          <a:ext cx="4320480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971600" y="404664"/>
            <a:ext cx="6696744" cy="331236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bg1"/>
                </a:solidFill>
              </a:rPr>
              <a:t>Стан </a:t>
            </a:r>
            <a:r>
              <a:rPr lang="uk-UA" sz="2200" b="1" dirty="0">
                <a:solidFill>
                  <a:schemeClr val="bg1"/>
                </a:solidFill>
              </a:rPr>
              <a:t>захищеності </a:t>
            </a:r>
            <a:r>
              <a:rPr lang="uk-UA" sz="2200" dirty="0">
                <a:solidFill>
                  <a:schemeClr val="bg1"/>
                </a:solidFill>
              </a:rPr>
              <a:t>діяльності підприємства від негативного впливу зовнішнього оточення, а також здатність своєчасно </a:t>
            </a:r>
            <a:r>
              <a:rPr lang="uk-UA" sz="2200" b="1" dirty="0">
                <a:solidFill>
                  <a:schemeClr val="bg1"/>
                </a:solidFill>
              </a:rPr>
              <a:t>усунути</a:t>
            </a:r>
            <a:r>
              <a:rPr lang="uk-UA" sz="2200" dirty="0">
                <a:solidFill>
                  <a:schemeClr val="bg1"/>
                </a:solidFill>
              </a:rPr>
              <a:t> різноманітні </a:t>
            </a:r>
            <a:r>
              <a:rPr lang="uk-UA" sz="2200" b="1" dirty="0" smtClean="0">
                <a:solidFill>
                  <a:schemeClr val="bg1"/>
                </a:solidFill>
              </a:rPr>
              <a:t>загрози</a:t>
            </a:r>
            <a:endParaRPr lang="uk-UA" sz="2200" dirty="0">
              <a:solidFill>
                <a:schemeClr val="bg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2204864"/>
            <a:ext cx="2123728" cy="4653136"/>
            <a:chOff x="1" y="-1"/>
            <a:chExt cx="2123728" cy="465313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Блок-схема: ручное управление 6"/>
            <p:cNvSpPr/>
            <p:nvPr/>
          </p:nvSpPr>
          <p:spPr>
            <a:xfrm rot="16200000">
              <a:off x="-1264703" y="1264703"/>
              <a:ext cx="4653136" cy="2123728"/>
            </a:xfrm>
            <a:prstGeom prst="flowChartManualOperation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Блок-схема: ручное управление 4"/>
            <p:cNvSpPr/>
            <p:nvPr/>
          </p:nvSpPr>
          <p:spPr>
            <a:xfrm rot="21600000">
              <a:off x="1" y="930626"/>
              <a:ext cx="2123728" cy="27918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0" rIns="150813" bIns="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Переваги</a:t>
              </a:r>
              <a:endParaRPr lang="uk-UA" sz="24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900" kern="1200" dirty="0" smtClean="0"/>
                <a:t>Захищеність від зовнішніх загроз</a:t>
              </a:r>
              <a:r>
                <a:rPr lang="en-US" sz="1900" kern="1200" dirty="0" smtClean="0"/>
                <a:t>;</a:t>
              </a:r>
              <a:endParaRPr lang="uk-UA" sz="19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900" kern="1200" dirty="0" smtClean="0"/>
                <a:t>Здатність впливати на зовнішнє середовище.</a:t>
              </a:r>
              <a:endParaRPr lang="uk-UA" sz="19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516216" y="2806859"/>
            <a:ext cx="2232249" cy="4051141"/>
            <a:chOff x="0" y="-1"/>
            <a:chExt cx="2232249" cy="40511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Блок-схема: ручное управление 10"/>
            <p:cNvSpPr/>
            <p:nvPr/>
          </p:nvSpPr>
          <p:spPr>
            <a:xfrm rot="16200000">
              <a:off x="-909446" y="909446"/>
              <a:ext cx="4051141" cy="2232248"/>
            </a:xfrm>
            <a:prstGeom prst="flowChartManualOperation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Блок-схема: ручное управление 4"/>
            <p:cNvSpPr/>
            <p:nvPr/>
          </p:nvSpPr>
          <p:spPr>
            <a:xfrm rot="21600000">
              <a:off x="0" y="810228"/>
              <a:ext cx="2232248" cy="24306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0" rIns="150813" bIns="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Недоліки</a:t>
              </a:r>
              <a:endParaRPr lang="uk-UA" sz="2400" kern="1200" dirty="0"/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900" kern="1200" dirty="0" smtClean="0"/>
                <a:t>Відсутність </a:t>
              </a:r>
              <a:r>
                <a:rPr lang="en-US" sz="1900" kern="1200" dirty="0" smtClean="0"/>
                <a:t>“</a:t>
              </a:r>
              <a:r>
                <a:rPr lang="uk-UA" sz="1900" kern="1200" dirty="0" smtClean="0"/>
                <a:t>тилового забезпечення</a:t>
              </a:r>
              <a:r>
                <a:rPr lang="en-US" sz="1900" kern="1200" dirty="0" smtClean="0"/>
                <a:t>”;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1900" kern="1200" dirty="0" smtClean="0"/>
                <a:t>Вразливість до внутрішніх загроз</a:t>
              </a:r>
              <a:r>
                <a:rPr lang="en-US" sz="1900" dirty="0" smtClean="0"/>
                <a:t>.</a:t>
              </a:r>
              <a:endParaRPr lang="uk-UA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</TotalTime>
  <Words>425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СИСТЕМАТИЗАЦІЯ ОСНОВНИХ ПІДХОДІВ ДО ТРАКТУВАННЯ СУТІ ЕКОНОМІЧНОЇ БЕЗПЕКИ ПІДПРИЄМСТВА </vt:lpstr>
      <vt:lpstr>Основні сучасні підходи до визначення поняття “економічна безпека підприємства”</vt:lpstr>
      <vt:lpstr>Захисний підхід</vt:lpstr>
      <vt:lpstr>Стаціонарний підхід</vt:lpstr>
      <vt:lpstr>Активний підхід</vt:lpstr>
      <vt:lpstr>Етимологічний підхід</vt:lpstr>
      <vt:lpstr>Гармонізаційний підхід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СИСТЕМАТИЗАЦІЯ ОСНОВНИХ ПІДХОДІВ ДО ТРАКТУВАННЯ СУТІ ЕКОНОМІЧНОЇ БЕЗПЕКИ ПІДПРИЄМСТВА</dc:title>
  <dc:creator>Dima</dc:creator>
  <cp:lastModifiedBy>RePack by SPecialiST</cp:lastModifiedBy>
  <cp:revision>57</cp:revision>
  <dcterms:created xsi:type="dcterms:W3CDTF">2015-03-18T07:17:27Z</dcterms:created>
  <dcterms:modified xsi:type="dcterms:W3CDTF">2015-03-22T10:58:39Z</dcterms:modified>
</cp:coreProperties>
</file>