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479-1D46-4F64-81BE-FF8F6199A22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E2E-2F72-42E5-BC57-2820EC345B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479-1D46-4F64-81BE-FF8F6199A22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E2E-2F72-42E5-BC57-2820EC345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479-1D46-4F64-81BE-FF8F6199A22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E2E-2F72-42E5-BC57-2820EC345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479-1D46-4F64-81BE-FF8F6199A22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E2E-2F72-42E5-BC57-2820EC345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479-1D46-4F64-81BE-FF8F6199A22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39CE2E-2F72-42E5-BC57-2820EC345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479-1D46-4F64-81BE-FF8F6199A22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E2E-2F72-42E5-BC57-2820EC345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479-1D46-4F64-81BE-FF8F6199A22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E2E-2F72-42E5-BC57-2820EC345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479-1D46-4F64-81BE-FF8F6199A22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E2E-2F72-42E5-BC57-2820EC345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479-1D46-4F64-81BE-FF8F6199A22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E2E-2F72-42E5-BC57-2820EC345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479-1D46-4F64-81BE-FF8F6199A22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E2E-2F72-42E5-BC57-2820EC345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479-1D46-4F64-81BE-FF8F6199A22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CE2E-2F72-42E5-BC57-2820EC345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7E5479-1D46-4F64-81BE-FF8F6199A22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39CE2E-2F72-42E5-BC57-2820EC345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270035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	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uk-UA" dirty="0" smtClean="0">
                <a:solidFill>
                  <a:srgbClr val="7030A0"/>
                </a:solidFill>
              </a:rPr>
              <a:t>ОЦІНКА ЕФЕКТИВНОСТІ ВАРТІСНОГО УПРАВЛІННЯ ПІДПРИЄМСТВОМ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9066"/>
            <a:ext cx="7343804" cy="2286016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/>
              <a:t>Н.А</a:t>
            </a:r>
            <a:r>
              <a:rPr lang="uk-UA" sz="2400" b="1" dirty="0" smtClean="0"/>
              <a:t>. Мацкевич</a:t>
            </a:r>
            <a:r>
              <a:rPr lang="uk-UA" sz="2400" dirty="0" smtClean="0"/>
              <a:t> магістрант </a:t>
            </a:r>
            <a:endParaRPr lang="uk-UA" sz="2400" dirty="0" smtClean="0"/>
          </a:p>
          <a:p>
            <a:pPr algn="r"/>
            <a:r>
              <a:rPr lang="uk-UA" sz="2400" b="1" dirty="0" smtClean="0"/>
              <a:t>І.М. Рєпіна</a:t>
            </a:r>
            <a:r>
              <a:rPr lang="uk-UA" sz="2400" dirty="0" smtClean="0"/>
              <a:t> </a:t>
            </a:r>
            <a:r>
              <a:rPr lang="uk-UA" sz="2400" dirty="0" err="1" smtClean="0"/>
              <a:t>д.е.н</a:t>
            </a:r>
            <a:r>
              <a:rPr lang="uk-UA" sz="2400" dirty="0" smtClean="0"/>
              <a:t>., професор </a:t>
            </a:r>
          </a:p>
          <a:p>
            <a:pPr algn="r"/>
            <a:r>
              <a:rPr lang="uk-UA" sz="2400" dirty="0" smtClean="0"/>
              <a:t>кафедри економіки підприємств </a:t>
            </a:r>
          </a:p>
          <a:p>
            <a:pPr algn="r"/>
            <a:r>
              <a:rPr lang="uk-UA" sz="2400" dirty="0" smtClean="0"/>
              <a:t>ДВНЗ </a:t>
            </a:r>
            <a:r>
              <a:rPr lang="uk-UA" sz="2400" dirty="0" smtClean="0"/>
              <a:t>«Київський національний економічний університет імені Вадима Гетьмана</a:t>
            </a:r>
            <a:r>
              <a:rPr lang="uk-UA" sz="2400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/>
          <a:lstStyle/>
          <a:p>
            <a:pPr marL="0" indent="539750" algn="ctr">
              <a:buNone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Формування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системи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вартісно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орієнтованого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управління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підприємством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найповніше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гармонізує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економічні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інтереси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суб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’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єктів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пов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’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язаних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діяльністю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Крім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збільшення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доходів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зменшення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витрат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зростання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підприємства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забезпечується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покращенням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іміджу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бренда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організаційною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культурою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знаннями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персоналу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впровадженням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інновацій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синергетичним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ефектом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539750" algn="ctr"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Вартісне управління підприємством напряму пов’язано з поняттям «ефективність».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fontScale="92500" lnSpcReduction="20000"/>
          </a:bodyPr>
          <a:lstStyle/>
          <a:p>
            <a:pPr marL="0" indent="719138" algn="just">
              <a:buNone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Застосування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вартісно-орієнтованого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підходу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має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низку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переваг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перед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альтернативними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методиками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управління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компанією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По-перше,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підвищення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стає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тією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метою,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заради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досягнення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якої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стає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можливим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об'єднання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зусиль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всіх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контрагентів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заключення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оптимальних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компромісів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По-друге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вартісний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підхід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дозволяє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виділити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ключові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фактори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їх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основі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створити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якісну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систему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управління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бізнесом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Також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вартісний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підхід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вимагає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здійснення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постійного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максимально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повного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моніторингу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діяльності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компанії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значно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підвищує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якість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ефективність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прийнятих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рішень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Наступною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перевагою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є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те,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концепція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вартісно-орієнтованого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управління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дозволяє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оптимально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поєднувати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довгострокові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короткострокові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цілі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бізнесу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шляхом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поєднання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показників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економічного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прибутку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/>
          <a:lstStyle/>
          <a:p>
            <a:pPr marL="0" indent="719138" algn="ctr">
              <a:buNone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Поняття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«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ефективність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»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характеризується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складністю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багатогранністю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свого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змісту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В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аспекті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управлінських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процесів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воно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є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основою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визначення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якості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рішень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приймаються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різних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сферах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управління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господарською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діяльністю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підприємств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Саме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тому,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критерій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економічної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ефективності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покладено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в основу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матеріально-структурної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системної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функціональної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характеристик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цієї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діяльності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 fontScale="85000" lnSpcReduction="20000"/>
          </a:bodyPr>
          <a:lstStyle/>
          <a:p>
            <a:pPr marL="90488" indent="449263" algn="ctr">
              <a:lnSpc>
                <a:spcPct val="120000"/>
              </a:lnSpc>
              <a:buNone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Функціональна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ефективність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вартісно-орієнтованого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управління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підприємством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це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доцільність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витрат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ресурсів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для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отримання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очікуваного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ефекту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зростання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Водночас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економічна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ефективність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вартісно-орієнтованого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управління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означатиме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співвідношення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вартісного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зростання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майна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підприємства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понесеними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витратами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ресурсів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які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забезпечили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таке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зростання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час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оцінювання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функціональної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економічної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ефективності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вартісно-орієнтованого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підприємства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слід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пам’ятати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якщо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розподіл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використання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ресурсів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будуть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аналогічні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конкурентам, то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підприємство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матиме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проблеми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реалізацією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отже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підвищенням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ефективності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вартісно-орієнтованого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управління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 fontScale="85000" lnSpcReduction="20000"/>
          </a:bodyPr>
          <a:lstStyle/>
          <a:p>
            <a:pPr marL="0" indent="630238"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Оскільки управління підприємством спрямоване на досягнення результатів у різних сферах його діяльності, то сукупний результат відображатиме три основні складові ефективності вартісно-орієнтованого управління підприємством: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630238"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1) соціальна ефективність (характеризує відношення рівня життя до обсягу споживання цінностей і благ), дослідження якої дає можливість оцінити взаємовідносини та зв’язки між складовими систем управління підприємством та зовнішнім середовищем (рівень задоволення потреб споживачів, соціальна відповідальність тощо);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630238"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2) ресурсна (або організаційна) ефективність (характеризує відношення обсягу діяльності підприємств до величини його ресурсів);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630238"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3) фінансова ефективності (характеризує насамперед прибуток, дохід на одну акцію тощо).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pPr marL="0" indent="539750" algn="ctr"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Важливим недоліком оцінювання ефективності вартісно-орієнтованого управління за наведеними складовими є те, що вони характеризують тільки один вид ефективності – співвідношення результатів і витрат діяльності підприємства. Проте, ефективність управління підприємством, і передусім, вартісно-орієнтованого управління, все ж є і відповідність результату наміченим цілям.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Це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основна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характеристика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ефективності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стосовно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якої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оптимальність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витрат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характеристика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менш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важлива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або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похідна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 lnSpcReduction="10000"/>
          </a:bodyPr>
          <a:lstStyle/>
          <a:p>
            <a:pPr marL="0" indent="630238" algn="ctr"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Отже, вартісно-орієнтований підхід є еволюційним продуктом в управлінні підприємством, бо являє собою інтегровану систему управління, а також дозволяє оцінити ефективність діяльності компанії як у короткостроковому, так і в довгостроковому періоді. Застосування вартісного підходу до управління має низку переваг перед традиційним. Перш за все, збільшення вартості підприємства є одним із найбільш очевидніших індикаторів ефективності діяльності підприємства, рівня та якості корпоративного управління, що дозволяє підприємству не тільки результативно функціонувати, але і розвиватися.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8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sz="8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560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  ОЦІНКА ЕФЕКТИВНОСТІ ВАРТІСНОГО УПРАВЛІННЯ ПІДПРИЄМСТВОМ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ЕФЕКТИВНОСТІ ВАРТІСНОГО УПРАВЛІННЯ ПІДПРИЄМСТВОМ</dc:title>
  <dc:creator>noname</dc:creator>
  <cp:lastModifiedBy>inna</cp:lastModifiedBy>
  <cp:revision>8</cp:revision>
  <dcterms:created xsi:type="dcterms:W3CDTF">2015-03-16T19:09:09Z</dcterms:created>
  <dcterms:modified xsi:type="dcterms:W3CDTF">2015-03-31T08:48:04Z</dcterms:modified>
</cp:coreProperties>
</file>