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3" r:id="rId8"/>
    <p:sldId id="262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FCD6"/>
    <a:srgbClr val="FFFD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6" d="100"/>
          <a:sy n="26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D2A2-798B-4AA7-B93F-5AA3F764337B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F576-EA17-4F2D-BA57-3DC9291F8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D2A2-798B-4AA7-B93F-5AA3F764337B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F576-EA17-4F2D-BA57-3DC9291F8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D2A2-798B-4AA7-B93F-5AA3F764337B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F576-EA17-4F2D-BA57-3DC9291F8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D2A2-798B-4AA7-B93F-5AA3F764337B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F576-EA17-4F2D-BA57-3DC9291F8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D2A2-798B-4AA7-B93F-5AA3F764337B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F576-EA17-4F2D-BA57-3DC9291F8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D2A2-798B-4AA7-B93F-5AA3F764337B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F576-EA17-4F2D-BA57-3DC9291F8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D2A2-798B-4AA7-B93F-5AA3F764337B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F576-EA17-4F2D-BA57-3DC9291F8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D2A2-798B-4AA7-B93F-5AA3F764337B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F576-EA17-4F2D-BA57-3DC9291F8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D2A2-798B-4AA7-B93F-5AA3F764337B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F576-EA17-4F2D-BA57-3DC9291F8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D2A2-798B-4AA7-B93F-5AA3F764337B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F576-EA17-4F2D-BA57-3DC9291F8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D2A2-798B-4AA7-B93F-5AA3F764337B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F576-EA17-4F2D-BA57-3DC9291F8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FD2A2-798B-4AA7-B93F-5AA3F764337B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5F576-EA17-4F2D-BA57-3DC9291F8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9036496" cy="2448272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Моделі розвитку авіаційної галузі та авіаційних перевезень в Україні</a:t>
            </a:r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293096"/>
            <a:ext cx="3744416" cy="2232248"/>
          </a:xfrm>
        </p:spPr>
        <p:txBody>
          <a:bodyPr>
            <a:normAutofit/>
          </a:bodyPr>
          <a:lstStyle/>
          <a:p>
            <a:pPr algn="r"/>
            <a:endParaRPr lang="uk-UA" sz="1800" dirty="0" smtClean="0"/>
          </a:p>
          <a:p>
            <a:pPr algn="r"/>
            <a:endParaRPr lang="uk-UA" sz="1800" dirty="0"/>
          </a:p>
          <a:p>
            <a:pPr algn="r"/>
            <a:r>
              <a:rPr lang="uk-UA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Виконали:</a:t>
            </a:r>
          </a:p>
          <a:p>
            <a:pPr algn="r"/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тудентки ФЕтаУ, 5 курс</a:t>
            </a:r>
          </a:p>
          <a:p>
            <a:pPr algn="r"/>
            <a:r>
              <a:rPr lang="uk-UA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Біляєва Катерина</a:t>
            </a:r>
          </a:p>
          <a:p>
            <a:pPr algn="r"/>
            <a:r>
              <a:rPr lang="uk-UA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Лазарєва Юлія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FFFDD1">
                <a:alpha val="89000"/>
              </a:srgbClr>
            </a:gs>
            <a:gs pos="70000">
              <a:schemeClr val="accent5">
                <a:lumMod val="20000"/>
                <a:lumOff val="80000"/>
                <a:alpha val="23000"/>
              </a:schemeClr>
            </a:gs>
            <a:gs pos="0">
              <a:srgbClr val="D4FCD6">
                <a:alpha val="6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Моделі розвитку авіаційної галузі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36712"/>
            <a:ext cx="547260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7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636912"/>
            <a:ext cx="6347048" cy="2952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Дякуємо за увагу!</a:t>
            </a:r>
          </a:p>
          <a:p>
            <a:pPr algn="ctr">
              <a:buNone/>
            </a:pPr>
            <a:endParaRPr lang="uk-UA" dirty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7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848872" cy="998984"/>
          </a:xfrm>
        </p:spPr>
        <p:txBody>
          <a:bodyPr>
            <a:noAutofit/>
          </a:bodyPr>
          <a:lstStyle/>
          <a:p>
            <a:r>
              <a:rPr lang="uk-UA" sz="3200" dirty="0"/>
              <a:t>Динаміка змін ринку пассажирських авіаперевезеннь авіакомпаніями України у </a:t>
            </a:r>
            <a:r>
              <a:rPr lang="uk-UA" sz="3200" dirty="0" smtClean="0"/>
              <a:t>2012 </a:t>
            </a:r>
            <a:r>
              <a:rPr lang="uk-UA" sz="3200" dirty="0"/>
              <a:t>- 2013 рр. </a:t>
            </a:r>
            <a:endParaRPr lang="ru-RU" sz="3200" dirty="0"/>
          </a:p>
        </p:txBody>
      </p:sp>
      <p:pic>
        <p:nvPicPr>
          <p:cNvPr id="4" name="Содержимое 3" descr="апрпр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1" y="1628800"/>
            <a:ext cx="6947513" cy="34011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644008" cy="33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04864"/>
            <a:ext cx="43924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FFFDD1">
                <a:alpha val="89000"/>
              </a:srgbClr>
            </a:gs>
            <a:gs pos="70000">
              <a:schemeClr val="accent5">
                <a:lumMod val="20000"/>
                <a:lumOff val="80000"/>
                <a:alpha val="23000"/>
              </a:schemeClr>
            </a:gs>
            <a:gs pos="0">
              <a:srgbClr val="D4FCD6">
                <a:alpha val="2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7488832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0"/>
            <a:ext cx="3960440" cy="2422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FFFDD1">
                <a:alpha val="89000"/>
              </a:srgbClr>
            </a:gs>
            <a:gs pos="70000">
              <a:schemeClr val="accent5">
                <a:lumMod val="20000"/>
                <a:lumOff val="80000"/>
                <a:alpha val="23000"/>
              </a:schemeClr>
            </a:gs>
            <a:gs pos="0">
              <a:srgbClr val="D4FCD6">
                <a:alpha val="2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6895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FFFDD1">
                <a:alpha val="89000"/>
              </a:srgbClr>
            </a:gs>
            <a:gs pos="70000">
              <a:schemeClr val="accent5">
                <a:lumMod val="20000"/>
                <a:lumOff val="80000"/>
                <a:alpha val="23000"/>
              </a:schemeClr>
            </a:gs>
            <a:gs pos="0">
              <a:srgbClr val="D4FCD6">
                <a:alpha val="2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85698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FFFDD1">
                <a:alpha val="89000"/>
              </a:srgbClr>
            </a:gs>
            <a:gs pos="70000">
              <a:schemeClr val="accent5">
                <a:lumMod val="20000"/>
                <a:lumOff val="80000"/>
                <a:alpha val="23000"/>
              </a:schemeClr>
            </a:gs>
            <a:gs pos="0">
              <a:srgbClr val="D4FCD6">
                <a:alpha val="2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Пасажиропотоки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аеропорти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 тис.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чол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4700"/>
            <a:ext cx="7272808" cy="561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0">
              <a:schemeClr val="accent6">
                <a:lumMod val="20000"/>
                <a:lumOff val="80000"/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Виробництво літаків в Україні у 2002 – 2011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роках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Содержимое 4" descr="тпи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1" y="548680"/>
            <a:ext cx="6696744" cy="6309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476673"/>
            <a:ext cx="4040188" cy="792088"/>
          </a:xfrm>
        </p:spPr>
        <p:txBody>
          <a:bodyPr>
            <a:normAutofit fontScale="92500"/>
          </a:bodyPr>
          <a:lstStyle/>
          <a:p>
            <a:pPr algn="ctr"/>
            <a:r>
              <a:rPr lang="uk-UA" b="0" dirty="0">
                <a:latin typeface="Times New Roman" pitchFamily="18" charset="0"/>
                <a:cs typeface="Times New Roman" pitchFamily="18" charset="0"/>
              </a:rPr>
              <a:t>Модель корпоративного регіонального </a:t>
            </a:r>
            <a:r>
              <a:rPr lang="uk-UA" b="0" dirty="0" smtClean="0">
                <a:latin typeface="Times New Roman" pitchFamily="18" charset="0"/>
                <a:cs typeface="Times New Roman" pitchFamily="18" charset="0"/>
              </a:rPr>
              <a:t>авіаперевізника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476673"/>
            <a:ext cx="4041775" cy="79208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b="0" dirty="0">
                <a:latin typeface="Times New Roman" pitchFamily="18" charset="0"/>
                <a:cs typeface="Times New Roman" pitchFamily="18" charset="0"/>
              </a:rPr>
              <a:t>Модель міжрегіональної системної авіакомпанії на базі столичних авіакомпаній-лідерів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245868" cy="368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276872"/>
            <a:ext cx="431946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71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Моделі розвитку авіаційної галузі та авіаційних перевезень в Україні</vt:lpstr>
      <vt:lpstr>Динаміка змін ринку пассажирських авіаперевезеннь авіакомпаніями України у 2012 - 2013 рр. </vt:lpstr>
      <vt:lpstr>Слайд 3</vt:lpstr>
      <vt:lpstr>Слайд 4</vt:lpstr>
      <vt:lpstr>Слайд 5</vt:lpstr>
      <vt:lpstr>Слайд 6</vt:lpstr>
      <vt:lpstr>Пасажиропотоки через аеропорти України, тис. чол. </vt:lpstr>
      <vt:lpstr>Виробництво літаків в Україні у 2002 – 2011 роках </vt:lpstr>
      <vt:lpstr>Слайд 9</vt:lpstr>
      <vt:lpstr>Моделі розвитку авіаційної галузі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Моделі розвитку авіаційної галузі та авіаційних перевезень в Україні</dc:title>
  <dc:creator>Катя</dc:creator>
  <cp:lastModifiedBy>Лідія-ПК</cp:lastModifiedBy>
  <cp:revision>14</cp:revision>
  <dcterms:created xsi:type="dcterms:W3CDTF">2014-04-12T09:23:26Z</dcterms:created>
  <dcterms:modified xsi:type="dcterms:W3CDTF">2014-04-28T14:45:24Z</dcterms:modified>
</cp:coreProperties>
</file>