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154306-8C26-4D50-9CA6-D1ECDD06D755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FC3097-F2A4-47FA-A8FA-AD79AA5CED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u="sng" dirty="0" smtClean="0"/>
              <a:t>«</a:t>
            </a:r>
            <a:r>
              <a:rPr lang="ru-RU" sz="4000" b="1" i="1" u="sng" dirty="0" err="1" smtClean="0"/>
              <a:t>Подвійне</a:t>
            </a:r>
            <a:r>
              <a:rPr lang="ru-RU" sz="4000" b="1" i="1" u="sng" dirty="0" smtClean="0"/>
              <a:t> коло»</a:t>
            </a:r>
            <a:r>
              <a:rPr lang="ru-RU" sz="4000" b="1" i="1" u="sng" dirty="0" smtClean="0"/>
              <a:t/>
            </a:r>
            <a:br>
              <a:rPr lang="ru-RU" sz="4000" b="1" i="1" u="sng" dirty="0" smtClean="0"/>
            </a:br>
            <a:r>
              <a:rPr lang="ru-RU" sz="4000" b="1" i="1" u="sng" dirty="0" smtClean="0"/>
              <a:t>                   </a:t>
            </a:r>
            <a:r>
              <a:rPr lang="ru-RU" sz="4000" b="1" i="1" u="sng" dirty="0" err="1" smtClean="0"/>
              <a:t>Юрій</a:t>
            </a:r>
            <a:r>
              <a:rPr lang="ru-RU" sz="4000" b="1" i="1" u="sng" dirty="0" smtClean="0"/>
              <a:t> </a:t>
            </a:r>
            <a:r>
              <a:rPr lang="ru-RU" sz="4000" b="1" i="1" u="sng" dirty="0" err="1" smtClean="0"/>
              <a:t>Яновський</a:t>
            </a:r>
            <a:endParaRPr lang="ru-RU" sz="40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695625"/>
            <a:ext cx="8136905" cy="5135587"/>
          </a:xfrm>
        </p:spPr>
      </p:pic>
    </p:spTree>
    <p:extLst>
      <p:ext uri="{BB962C8B-B14F-4D97-AF65-F5344CB8AC3E}">
        <p14:creationId xmlns:p14="http://schemas.microsoft.com/office/powerpoint/2010/main" val="341323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224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764704"/>
            <a:ext cx="3008313" cy="4800600"/>
          </a:xfrm>
        </p:spPr>
        <p:txBody>
          <a:bodyPr>
            <a:noAutofit/>
          </a:bodyPr>
          <a:lstStyle/>
          <a:p>
            <a:r>
              <a:rPr lang="uk-UA" sz="1600" dirty="0" smtClean="0"/>
              <a:t>У кривавому бої під Дебальцево зійшлися брати Половці. Загоном добровольчої армії України командував Андрій Половець. На боці </a:t>
            </a:r>
            <a:r>
              <a:rPr lang="uk-UA" sz="1600" dirty="0" err="1" smtClean="0"/>
              <a:t>проросійсько</a:t>
            </a:r>
            <a:r>
              <a:rPr lang="uk-UA" sz="1600" dirty="0" smtClean="0"/>
              <a:t> налаштованих був Оверко Половець. Налетіли війська Оверка, як чорний вихор. Зчинився неймовірний шум від гранатометів, крики, зойки, лилася кров. Пощади не було нікому. Поранений Андрій опинився у полоні брата. Оверко запитав у нього , що той згадує. Відповів</a:t>
            </a:r>
            <a:r>
              <a:rPr lang="en-US" sz="1600" dirty="0" smtClean="0"/>
              <a:t>:</a:t>
            </a:r>
            <a:r>
              <a:rPr lang="uk-UA" sz="1600" dirty="0" smtClean="0"/>
              <a:t> </a:t>
            </a:r>
            <a:r>
              <a:rPr lang="en-US" sz="1600" dirty="0" smtClean="0"/>
              <a:t>”</a:t>
            </a:r>
            <a:r>
              <a:rPr lang="uk-UA" sz="1600" dirty="0" smtClean="0"/>
              <a:t>Тому роду не буде переводу, в котрому браття милують згоду</a:t>
            </a:r>
            <a:r>
              <a:rPr lang="en-US" sz="1600" dirty="0" smtClean="0"/>
              <a:t>”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548680"/>
            <a:ext cx="5568950" cy="4248471"/>
          </a:xfrm>
        </p:spPr>
      </p:pic>
    </p:spTree>
    <p:extLst>
      <p:ext uri="{BB962C8B-B14F-4D97-AF65-F5344CB8AC3E}">
        <p14:creationId xmlns:p14="http://schemas.microsoft.com/office/powerpoint/2010/main" val="15465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/>
          </a:p>
          <a:p>
            <a:pPr algn="ctr"/>
            <a:r>
              <a:rPr lang="ru-RU" sz="1600" dirty="0" err="1" smtClean="0"/>
              <a:t>Оверко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погордою</a:t>
            </a:r>
            <a:r>
              <a:rPr lang="ru-RU" sz="1600" dirty="0"/>
              <a:t> сказав:”</a:t>
            </a:r>
            <a:r>
              <a:rPr lang="ru-RU" sz="1600" dirty="0" err="1"/>
              <a:t>Рід</a:t>
            </a:r>
            <a:r>
              <a:rPr lang="ru-RU" sz="1600" dirty="0"/>
              <a:t>- </a:t>
            </a:r>
            <a:r>
              <a:rPr lang="ru-RU" sz="1600" dirty="0" err="1"/>
              <a:t>це</a:t>
            </a:r>
            <a:r>
              <a:rPr lang="ru-RU" sz="1600" dirty="0"/>
              <a:t> основа, а </a:t>
            </a:r>
            <a:r>
              <a:rPr lang="ru-RU" sz="1600" dirty="0" err="1"/>
              <a:t>найперше</a:t>
            </a:r>
            <a:r>
              <a:rPr lang="ru-RU" sz="1600" dirty="0"/>
              <a:t> </a:t>
            </a:r>
            <a:r>
              <a:rPr lang="ru-RU" sz="1600" dirty="0" err="1"/>
              <a:t>Росія</a:t>
            </a:r>
            <a:r>
              <a:rPr lang="ru-RU" sz="1600" dirty="0"/>
              <a:t>, коли на державу </a:t>
            </a:r>
            <a:r>
              <a:rPr lang="ru-RU" sz="1600" dirty="0" err="1"/>
              <a:t>важиш</a:t>
            </a:r>
            <a:r>
              <a:rPr lang="ru-RU" sz="1600" dirty="0"/>
              <a:t>, </a:t>
            </a:r>
            <a:r>
              <a:rPr lang="ru-RU" sz="1600" dirty="0" err="1"/>
              <a:t>тоді</a:t>
            </a:r>
            <a:r>
              <a:rPr lang="ru-RU" sz="1600" dirty="0"/>
              <a:t> хай плаче </a:t>
            </a:r>
            <a:r>
              <a:rPr lang="ru-RU" sz="1600" dirty="0" err="1"/>
              <a:t>рід</a:t>
            </a:r>
            <a:r>
              <a:rPr lang="ru-RU" sz="1600" dirty="0"/>
              <a:t>, </a:t>
            </a:r>
            <a:r>
              <a:rPr lang="ru-RU" sz="1600" dirty="0" err="1"/>
              <a:t>тоді</a:t>
            </a:r>
            <a:r>
              <a:rPr lang="ru-RU" sz="1600" dirty="0"/>
              <a:t> брат брата застрелить”. І вбив брата, не </a:t>
            </a:r>
            <a:r>
              <a:rPr lang="ru-RU" sz="1600" dirty="0" err="1"/>
              <a:t>слухаючи</a:t>
            </a:r>
            <a:r>
              <a:rPr lang="ru-RU" sz="1600" dirty="0"/>
              <a:t> </a:t>
            </a:r>
            <a:r>
              <a:rPr lang="ru-RU" sz="1600" dirty="0" err="1"/>
              <a:t>ні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благань</a:t>
            </a:r>
            <a:r>
              <a:rPr lang="ru-RU" sz="1600" dirty="0"/>
              <a:t>, </a:t>
            </a:r>
            <a:r>
              <a:rPr lang="ru-RU" sz="1600" dirty="0" err="1"/>
              <a:t>ні</a:t>
            </a:r>
            <a:r>
              <a:rPr lang="ru-RU" sz="1600" dirty="0"/>
              <a:t> </a:t>
            </a:r>
            <a:r>
              <a:rPr lang="ru-RU" sz="1600" dirty="0" err="1"/>
              <a:t>проклять</a:t>
            </a:r>
            <a:r>
              <a:rPr lang="ru-RU" sz="1600" dirty="0"/>
              <a:t>.</a:t>
            </a:r>
          </a:p>
          <a:p>
            <a:pPr algn="ctr"/>
            <a:r>
              <a:rPr lang="uk-UA" sz="1600" dirty="0" smtClean="0"/>
              <a:t>А десь далеко в Одесі, біля моря стоїть старий Половець і згадує синів.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6672"/>
            <a:ext cx="5544616" cy="4536504"/>
          </a:xfrm>
        </p:spPr>
      </p:pic>
    </p:spTree>
    <p:extLst>
      <p:ext uri="{BB962C8B-B14F-4D97-AF65-F5344CB8AC3E}">
        <p14:creationId xmlns:p14="http://schemas.microsoft.com/office/powerpoint/2010/main" val="4032360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620688"/>
            <a:ext cx="3224337" cy="480060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pPr algn="ctr"/>
            <a:r>
              <a:rPr lang="ru-RU" sz="1800" dirty="0" smtClean="0"/>
              <a:t>Не </a:t>
            </a:r>
            <a:r>
              <a:rPr lang="ru-RU" sz="1800" dirty="0" err="1"/>
              <a:t>знає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один </a:t>
            </a:r>
            <a:r>
              <a:rPr lang="ru-RU" sz="1800" dirty="0" err="1"/>
              <a:t>вже</a:t>
            </a:r>
            <a:r>
              <a:rPr lang="ru-RU" sz="1800" dirty="0"/>
              <a:t> </a:t>
            </a:r>
            <a:r>
              <a:rPr lang="ru-RU" sz="1800" dirty="0" err="1"/>
              <a:t>вбитий</a:t>
            </a:r>
            <a:r>
              <a:rPr lang="ru-RU" sz="1800" dirty="0"/>
              <a:t>, а в смертельному </a:t>
            </a:r>
            <a:r>
              <a:rPr lang="ru-RU" sz="1800" dirty="0" err="1"/>
              <a:t>двобої</a:t>
            </a:r>
            <a:r>
              <a:rPr lang="ru-RU" sz="1800" dirty="0"/>
              <a:t> </a:t>
            </a:r>
            <a:r>
              <a:rPr lang="ru-RU" sz="1800" dirty="0" err="1" smtClean="0"/>
              <a:t>тепер</a:t>
            </a:r>
            <a:r>
              <a:rPr lang="ru-RU" sz="1800" dirty="0" smtClean="0"/>
              <a:t> </a:t>
            </a:r>
            <a:r>
              <a:rPr lang="ru-RU" sz="1800" dirty="0" err="1" smtClean="0"/>
              <a:t>зійшлися</a:t>
            </a:r>
            <a:r>
              <a:rPr lang="ru-RU" sz="1800" dirty="0" smtClean="0"/>
              <a:t> </a:t>
            </a:r>
            <a:r>
              <a:rPr lang="ru-RU" sz="1800" dirty="0" err="1"/>
              <a:t>Оверко</a:t>
            </a:r>
            <a:r>
              <a:rPr lang="ru-RU" sz="1800" dirty="0"/>
              <a:t> і </a:t>
            </a:r>
            <a:r>
              <a:rPr lang="ru-RU" sz="1800" dirty="0" err="1" smtClean="0"/>
              <a:t>Панас</a:t>
            </a:r>
            <a:r>
              <a:rPr lang="ru-RU" sz="1800" dirty="0" smtClean="0"/>
              <a:t> (</a:t>
            </a:r>
            <a:r>
              <a:rPr lang="ru-RU" sz="1800" dirty="0" err="1" smtClean="0"/>
              <a:t>чеченець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/>
              <a:t>прибув</a:t>
            </a:r>
            <a:r>
              <a:rPr lang="ru-RU" sz="1800" dirty="0"/>
              <a:t> з </a:t>
            </a:r>
            <a:r>
              <a:rPr lang="ru-RU" sz="1800" dirty="0" smtClean="0"/>
              <a:t> </a:t>
            </a:r>
            <a:r>
              <a:rPr lang="ru-RU" sz="1800" dirty="0" err="1" smtClean="0"/>
              <a:t>Росії</a:t>
            </a:r>
            <a:r>
              <a:rPr lang="ru-RU" sz="1800" dirty="0" smtClean="0"/>
              <a:t>). </a:t>
            </a:r>
            <a:r>
              <a:rPr lang="ru-RU" sz="1800" dirty="0" err="1" smtClean="0"/>
              <a:t>Перемагає</a:t>
            </a:r>
            <a:r>
              <a:rPr lang="ru-RU" sz="1800" dirty="0" smtClean="0"/>
              <a:t> </a:t>
            </a:r>
            <a:r>
              <a:rPr lang="ru-RU" sz="1800" dirty="0" err="1"/>
              <a:t>Панас</a:t>
            </a:r>
            <a:r>
              <a:rPr lang="ru-RU" sz="1800" dirty="0"/>
              <a:t>. </a:t>
            </a:r>
            <a:r>
              <a:rPr lang="ru-RU" sz="1800" dirty="0" err="1"/>
              <a:t>Оверко</a:t>
            </a:r>
            <a:r>
              <a:rPr lang="ru-RU" sz="1800" dirty="0"/>
              <a:t> </a:t>
            </a:r>
            <a:r>
              <a:rPr lang="ru-RU" sz="1800" dirty="0" err="1"/>
              <a:t>нагадує</a:t>
            </a:r>
            <a:r>
              <a:rPr lang="ru-RU" sz="1800" dirty="0"/>
              <a:t> брату слова про </a:t>
            </a:r>
            <a:r>
              <a:rPr lang="ru-RU" sz="1800" dirty="0" err="1"/>
              <a:t>рід</a:t>
            </a:r>
            <a:r>
              <a:rPr lang="ru-RU" sz="1800" dirty="0"/>
              <a:t>, </a:t>
            </a:r>
            <a:r>
              <a:rPr lang="ru-RU" sz="1800" dirty="0" err="1"/>
              <a:t>згоду</a:t>
            </a:r>
            <a:r>
              <a:rPr lang="ru-RU" sz="1800" dirty="0"/>
              <a:t>, </a:t>
            </a:r>
            <a:r>
              <a:rPr lang="ru-RU" sz="1800" dirty="0" err="1"/>
              <a:t>проте</a:t>
            </a:r>
            <a:r>
              <a:rPr lang="ru-RU" sz="1800" dirty="0"/>
              <a:t> брат не </a:t>
            </a:r>
            <a:r>
              <a:rPr lang="ru-RU" sz="1800" dirty="0" err="1"/>
              <a:t>змилостивився</a:t>
            </a:r>
            <a:r>
              <a:rPr lang="ru-RU" sz="1800" dirty="0"/>
              <a:t> і </a:t>
            </a:r>
            <a:r>
              <a:rPr lang="ru-RU" sz="1800" dirty="0" err="1"/>
              <a:t>теж</a:t>
            </a:r>
            <a:r>
              <a:rPr lang="ru-RU" sz="1800" dirty="0"/>
              <a:t> вбив</a:t>
            </a:r>
            <a:r>
              <a:rPr lang="ru-RU" sz="2000" dirty="0"/>
              <a:t>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5724128" cy="4678095"/>
          </a:xfrm>
        </p:spPr>
      </p:pic>
    </p:spTree>
    <p:extLst>
      <p:ext uri="{BB962C8B-B14F-4D97-AF65-F5344CB8AC3E}">
        <p14:creationId xmlns:p14="http://schemas.microsoft.com/office/powerpoint/2010/main" val="1685011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pPr algn="ctr"/>
            <a:r>
              <a:rPr lang="ru-RU" sz="2000" dirty="0" smtClean="0"/>
              <a:t>Аж </a:t>
            </a:r>
            <a:r>
              <a:rPr lang="ru-RU" sz="2000" dirty="0"/>
              <a:t>ось </a:t>
            </a:r>
            <a:r>
              <a:rPr lang="ru-RU" sz="2000" dirty="0" err="1" smtClean="0"/>
              <a:t>з'явилися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представники</a:t>
            </a:r>
            <a:r>
              <a:rPr lang="ru-RU" sz="2000" dirty="0" smtClean="0"/>
              <a:t> </a:t>
            </a:r>
            <a:r>
              <a:rPr lang="ru-RU" sz="2000" dirty="0"/>
              <a:t>ОБСЄ на </a:t>
            </a:r>
            <a:r>
              <a:rPr lang="ru-RU" sz="2000" dirty="0" err="1"/>
              <a:t>чолі</a:t>
            </a:r>
            <a:r>
              <a:rPr lang="ru-RU" sz="2000" dirty="0"/>
              <a:t> з </a:t>
            </a:r>
            <a:r>
              <a:rPr lang="ru-RU" sz="2000" dirty="0" err="1"/>
              <a:t>Іваном</a:t>
            </a:r>
            <a:r>
              <a:rPr lang="ru-RU" sz="2000" dirty="0"/>
              <a:t>. </a:t>
            </a:r>
            <a:r>
              <a:rPr lang="ru-RU" sz="2000" dirty="0" err="1"/>
              <a:t>Панас</a:t>
            </a:r>
            <a:r>
              <a:rPr lang="ru-RU" sz="2000" dirty="0"/>
              <a:t> не </a:t>
            </a:r>
            <a:r>
              <a:rPr lang="ru-RU" sz="2000" dirty="0" err="1" smtClean="0"/>
              <a:t>не</a:t>
            </a:r>
            <a:r>
              <a:rPr lang="ru-RU" sz="2000" dirty="0" smtClean="0"/>
              <a:t> </a:t>
            </a:r>
            <a:r>
              <a:rPr lang="ru-RU" sz="2000" dirty="0" err="1" smtClean="0"/>
              <a:t>чекав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і </a:t>
            </a:r>
            <a:r>
              <a:rPr lang="ru-RU" sz="2000" dirty="0" err="1"/>
              <a:t>застрелився</a:t>
            </a:r>
            <a:r>
              <a:rPr lang="ru-RU" sz="2000" dirty="0"/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764704"/>
            <a:ext cx="5328592" cy="4176464"/>
          </a:xfrm>
        </p:spPr>
      </p:pic>
    </p:spTree>
    <p:extLst>
      <p:ext uri="{BB962C8B-B14F-4D97-AF65-F5344CB8AC3E}">
        <p14:creationId xmlns:p14="http://schemas.microsoft.com/office/powerpoint/2010/main" val="342470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1" y="476672"/>
            <a:ext cx="2808312" cy="4800600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algn="ctr"/>
            <a:r>
              <a:rPr lang="uk-UA" sz="2000" dirty="0" smtClean="0"/>
              <a:t>Ще довго між собою сперечалися оті міжнародні наглядачі про долю братів, що були</a:t>
            </a:r>
            <a:r>
              <a:rPr lang="ru-RU" sz="2000" dirty="0" smtClean="0"/>
              <a:t> </a:t>
            </a:r>
            <a:r>
              <a:rPr lang="ru-RU" sz="2000" dirty="0"/>
              <a:t>одного роду, та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політичних</a:t>
            </a:r>
            <a:r>
              <a:rPr lang="ru-RU" sz="2000" dirty="0"/>
              <a:t> </a:t>
            </a:r>
            <a:r>
              <a:rPr lang="ru-RU" sz="2000" dirty="0" err="1"/>
              <a:t>поглядів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0648"/>
            <a:ext cx="6084168" cy="4680520"/>
          </a:xfrm>
        </p:spPr>
      </p:pic>
    </p:spTree>
    <p:extLst>
      <p:ext uri="{BB962C8B-B14F-4D97-AF65-F5344CB8AC3E}">
        <p14:creationId xmlns:p14="http://schemas.microsoft.com/office/powerpoint/2010/main" val="1041064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234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«Подвійне коло»                    Юрій Яновський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Подвійне коло Юрій Яновський</dc:title>
  <dc:creator>MASTER</dc:creator>
  <cp:lastModifiedBy>Admin</cp:lastModifiedBy>
  <cp:revision>10</cp:revision>
  <dcterms:created xsi:type="dcterms:W3CDTF">2015-11-18T21:00:48Z</dcterms:created>
  <dcterms:modified xsi:type="dcterms:W3CDTF">2015-11-25T07:40:29Z</dcterms:modified>
</cp:coreProperties>
</file>