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966F-31C3-4286-AF26-F3D38DF6A355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3406-3DE7-4F51-A014-0655E46FCA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06AFC4-725B-4EC1-9B7F-94F7FB203173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A204790-31AD-418A-A698-CD7247EE34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357562"/>
            <a:ext cx="7500990" cy="2786082"/>
          </a:xfrm>
        </p:spPr>
        <p:txBody>
          <a:bodyPr>
            <a:normAutofit fontScale="85000" lnSpcReduction="20000"/>
          </a:bodyPr>
          <a:lstStyle/>
          <a:p>
            <a:r>
              <a:rPr lang="uk-UA" sz="1600" dirty="0" smtClean="0">
                <a:solidFill>
                  <a:schemeClr val="bg1">
                    <a:lumMod val="50000"/>
                  </a:schemeClr>
                </a:solidFill>
              </a:rPr>
              <a:t>Спеціальність 08.00.04 – Економіка та управління підприємствами                                             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uk-UA" sz="1600" dirty="0" smtClean="0">
                <a:solidFill>
                  <a:schemeClr val="bg1">
                    <a:lumMod val="50000"/>
                  </a:schemeClr>
                </a:solidFill>
              </a:rPr>
              <a:t>(за видами економічної діяльності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hangingPunct="0"/>
            <a:endParaRPr lang="uk-UA" sz="1600" b="1" dirty="0" smtClean="0"/>
          </a:p>
          <a:p>
            <a:pPr hangingPunct="0"/>
            <a:r>
              <a:rPr lang="uk-UA" sz="1600" b="1" dirty="0" smtClean="0">
                <a:solidFill>
                  <a:schemeClr val="bg1">
                    <a:lumMod val="50000"/>
                  </a:schemeClr>
                </a:solidFill>
              </a:rPr>
              <a:t>ДИСЕРТАЦІЯ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hangingPunct="0"/>
            <a:r>
              <a:rPr lang="uk-UA" sz="1600" dirty="0" smtClean="0">
                <a:solidFill>
                  <a:schemeClr val="bg1">
                    <a:lumMod val="50000"/>
                  </a:schemeClr>
                </a:solidFill>
              </a:rPr>
              <a:t>на здобуття наукового ступеня </a:t>
            </a:r>
            <a:endParaRPr lang="ru-RU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hangingPunct="0"/>
            <a:r>
              <a:rPr lang="uk-UA" sz="1600" dirty="0" smtClean="0">
                <a:solidFill>
                  <a:schemeClr val="bg1">
                    <a:lumMod val="50000"/>
                  </a:schemeClr>
                </a:solidFill>
              </a:rPr>
              <a:t>доктора економічних наук</a:t>
            </a:r>
            <a:endParaRPr lang="ru-RU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pPr algn="r" hangingPunct="0"/>
            <a:r>
              <a:rPr lang="uk-UA" sz="1400" dirty="0" smtClean="0"/>
              <a:t>Науковий консультант</a:t>
            </a:r>
            <a:endParaRPr lang="ru-RU" sz="1400" dirty="0" smtClean="0"/>
          </a:p>
          <a:p>
            <a:pPr algn="r" hangingPunct="0"/>
            <a:r>
              <a:rPr lang="uk-UA" sz="1400" dirty="0" smtClean="0"/>
              <a:t>доктор економічних наук, професор</a:t>
            </a:r>
            <a:r>
              <a:rPr lang="uk-UA" sz="1600" dirty="0" smtClean="0"/>
              <a:t>     </a:t>
            </a:r>
            <a:endParaRPr lang="ru-RU" sz="1600" dirty="0" smtClean="0"/>
          </a:p>
          <a:p>
            <a:pPr algn="r"/>
            <a:r>
              <a:rPr lang="uk-UA" sz="1600" b="1" dirty="0" err="1" smtClean="0"/>
              <a:t>Бутнік-Сіверський</a:t>
            </a:r>
            <a:r>
              <a:rPr lang="uk-UA" sz="1600" b="1" dirty="0" smtClean="0"/>
              <a:t> Олександр Борисович </a:t>
            </a:r>
            <a:endParaRPr lang="ru-RU" sz="1600" b="1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071546"/>
            <a:ext cx="7500990" cy="214314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hangingPunct="0"/>
            <a:r>
              <a:rPr lang="uk-UA" sz="2000" b="1" dirty="0" smtClean="0">
                <a:latin typeface="+mn-lt"/>
              </a:rPr>
              <a:t>РЄПІНА    ІННА    МИКОЛАЇВНА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uk-UA" sz="2800" b="1" dirty="0" smtClean="0">
                <a:latin typeface="+mn-lt"/>
              </a:rPr>
              <a:t>УПРАВЛІННЯ    АКТИВАМИ ПІДПРИЄМСТВ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uk-UA" sz="2000" b="1" dirty="0" smtClean="0">
                <a:latin typeface="+mn-lt"/>
              </a:rPr>
              <a:t>(за матеріалами промислових підприємств України)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357290" y="309974"/>
            <a:ext cx="67151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МІНІСТЕРСТВО ОСВІТИ І НАУКИ УКРАЇНИ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ДЕРЖАВНИЙ ВИЩИЙ НАВЧАЛЬНИЙ ЗАКЛАД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ea typeface="Times New Roman" pitchFamily="18" charset="0"/>
              </a:rPr>
              <a:t> «КИЇВСЬКИЙ НАЦІОНАЛЬНИЙ ЕКОНОМІЧНИЙ УНІВЕРСИТЕТ  ІМЕНІ ВАДИМА ГЕТЬМАНА»</a:t>
            </a: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9058" y="6286520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>
                <a:solidFill>
                  <a:schemeClr val="bg1">
                    <a:lumMod val="50000"/>
                  </a:schemeClr>
                </a:solidFill>
              </a:rPr>
              <a:t>Київ - 2013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775</TotalTime>
  <Words>56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Справедливость</vt:lpstr>
      <vt:lpstr>РЄПІНА    ІННА    МИКОЛАЇВНА  УПРАВЛІННЯ    АКТИВАМИ ПІДПРИЄМСТВ (за матеріалами промислових підприємств України)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PC</cp:lastModifiedBy>
  <cp:revision>76</cp:revision>
  <dcterms:created xsi:type="dcterms:W3CDTF">2013-10-04T08:18:30Z</dcterms:created>
  <dcterms:modified xsi:type="dcterms:W3CDTF">2013-10-08T13:23:41Z</dcterms:modified>
</cp:coreProperties>
</file>