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7" r:id="rId6"/>
    <p:sldId id="263" r:id="rId7"/>
    <p:sldId id="261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D57304-1854-47E4-B68E-4CAF395B3F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55C70-D086-44E2-BFE8-F90248E4796F}">
      <dgm:prSet phldrT="[Текст]"/>
      <dgm:spPr/>
      <dgm:t>
        <a:bodyPr/>
        <a:lstStyle/>
        <a:p>
          <a:r>
            <a:rPr lang="uk-UA" dirty="0" smtClean="0"/>
            <a:t>Акціонери</a:t>
          </a:r>
          <a:endParaRPr lang="ru-RU" dirty="0"/>
        </a:p>
      </dgm:t>
    </dgm:pt>
    <dgm:pt modelId="{B7C916FD-205B-40D3-B667-4E2E39027FBA}" type="parTrans" cxnId="{D7B6B338-E7CE-43FE-8882-E71C1E661176}">
      <dgm:prSet/>
      <dgm:spPr/>
      <dgm:t>
        <a:bodyPr/>
        <a:lstStyle/>
        <a:p>
          <a:endParaRPr lang="ru-RU"/>
        </a:p>
      </dgm:t>
    </dgm:pt>
    <dgm:pt modelId="{8953625D-4C98-45F7-B913-28B837152290}" type="sibTrans" cxnId="{D7B6B338-E7CE-43FE-8882-E71C1E661176}">
      <dgm:prSet/>
      <dgm:spPr/>
      <dgm:t>
        <a:bodyPr/>
        <a:lstStyle/>
        <a:p>
          <a:endParaRPr lang="ru-RU"/>
        </a:p>
      </dgm:t>
    </dgm:pt>
    <dgm:pt modelId="{52BEC43D-F4DB-4E1C-BFBC-9571B80BC3C1}">
      <dgm:prSet phldrT="[Текст]"/>
      <dgm:spPr/>
      <dgm:t>
        <a:bodyPr/>
        <a:lstStyle/>
        <a:p>
          <a:r>
            <a:rPr lang="uk-UA" dirty="0" smtClean="0"/>
            <a:t>Наглядова Рада</a:t>
          </a:r>
          <a:endParaRPr lang="ru-RU" dirty="0"/>
        </a:p>
      </dgm:t>
    </dgm:pt>
    <dgm:pt modelId="{1E0B3F3D-CE7C-4BAD-9B42-F45AE91E8CA5}" type="parTrans" cxnId="{2A213C1D-10FE-4FEE-B718-8B1D41AED69D}">
      <dgm:prSet/>
      <dgm:spPr/>
      <dgm:t>
        <a:bodyPr/>
        <a:lstStyle/>
        <a:p>
          <a:endParaRPr lang="ru-RU"/>
        </a:p>
      </dgm:t>
    </dgm:pt>
    <dgm:pt modelId="{C124BA2D-9042-4024-BE8E-14BEC662BF88}" type="sibTrans" cxnId="{2A213C1D-10FE-4FEE-B718-8B1D41AED69D}">
      <dgm:prSet/>
      <dgm:spPr/>
      <dgm:t>
        <a:bodyPr/>
        <a:lstStyle/>
        <a:p>
          <a:endParaRPr lang="ru-RU"/>
        </a:p>
      </dgm:t>
    </dgm:pt>
    <dgm:pt modelId="{4B92A322-13DC-47F2-8309-767B6DB1D330}">
      <dgm:prSet phldrT="[Текст]"/>
      <dgm:spPr/>
      <dgm:t>
        <a:bodyPr/>
        <a:lstStyle/>
        <a:p>
          <a:r>
            <a:rPr lang="uk-UA" dirty="0" smtClean="0"/>
            <a:t>Правління</a:t>
          </a:r>
          <a:endParaRPr lang="ru-RU" dirty="0"/>
        </a:p>
      </dgm:t>
    </dgm:pt>
    <dgm:pt modelId="{5CAA289B-E56D-480F-B6D4-4D27ABD7BBD9}" type="parTrans" cxnId="{40167997-0860-405B-AA11-657DE81EAC6A}">
      <dgm:prSet/>
      <dgm:spPr/>
      <dgm:t>
        <a:bodyPr/>
        <a:lstStyle/>
        <a:p>
          <a:endParaRPr lang="ru-RU"/>
        </a:p>
      </dgm:t>
    </dgm:pt>
    <dgm:pt modelId="{6624ECE6-915C-400E-A0AE-0983188945D2}" type="sibTrans" cxnId="{40167997-0860-405B-AA11-657DE81EAC6A}">
      <dgm:prSet/>
      <dgm:spPr/>
      <dgm:t>
        <a:bodyPr/>
        <a:lstStyle/>
        <a:p>
          <a:endParaRPr lang="ru-RU"/>
        </a:p>
      </dgm:t>
    </dgm:pt>
    <dgm:pt modelId="{374A24E8-894E-4CDD-B315-8214F26BEB27}" type="pres">
      <dgm:prSet presAssocID="{1DD57304-1854-47E4-B68E-4CAF395B3F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01C453-394F-4C59-8A75-DDB7EFB2F8C0}" type="pres">
      <dgm:prSet presAssocID="{94C55C70-D086-44E2-BFE8-F90248E4796F}" presName="hierRoot1" presStyleCnt="0"/>
      <dgm:spPr/>
    </dgm:pt>
    <dgm:pt modelId="{5B82255B-7489-4F42-B674-C522336778A1}" type="pres">
      <dgm:prSet presAssocID="{94C55C70-D086-44E2-BFE8-F90248E4796F}" presName="composite" presStyleCnt="0"/>
      <dgm:spPr/>
    </dgm:pt>
    <dgm:pt modelId="{8A1D4B72-429C-4077-9084-F3058AE9AD41}" type="pres">
      <dgm:prSet presAssocID="{94C55C70-D086-44E2-BFE8-F90248E4796F}" presName="background" presStyleLbl="node0" presStyleIdx="0" presStyleCnt="1"/>
      <dgm:spPr/>
    </dgm:pt>
    <dgm:pt modelId="{A617D194-C653-4DEE-8EDC-9499391DAB05}" type="pres">
      <dgm:prSet presAssocID="{94C55C70-D086-44E2-BFE8-F90248E4796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E8F2B4-2A63-4E76-9994-5F7907B3DE2B}" type="pres">
      <dgm:prSet presAssocID="{94C55C70-D086-44E2-BFE8-F90248E4796F}" presName="hierChild2" presStyleCnt="0"/>
      <dgm:spPr/>
    </dgm:pt>
    <dgm:pt modelId="{9CB14732-9FA4-43CC-8344-694997E5E7DA}" type="pres">
      <dgm:prSet presAssocID="{1E0B3F3D-CE7C-4BAD-9B42-F45AE91E8CA5}" presName="Name10" presStyleLbl="parChTrans1D2" presStyleIdx="0" presStyleCnt="1"/>
      <dgm:spPr/>
      <dgm:t>
        <a:bodyPr/>
        <a:lstStyle/>
        <a:p>
          <a:endParaRPr lang="ru-RU"/>
        </a:p>
      </dgm:t>
    </dgm:pt>
    <dgm:pt modelId="{156437F4-3241-4CEC-9B0A-E93E7AC5F745}" type="pres">
      <dgm:prSet presAssocID="{52BEC43D-F4DB-4E1C-BFBC-9571B80BC3C1}" presName="hierRoot2" presStyleCnt="0"/>
      <dgm:spPr/>
    </dgm:pt>
    <dgm:pt modelId="{78E390C4-79DE-497A-9035-A98581A63459}" type="pres">
      <dgm:prSet presAssocID="{52BEC43D-F4DB-4E1C-BFBC-9571B80BC3C1}" presName="composite2" presStyleCnt="0"/>
      <dgm:spPr/>
    </dgm:pt>
    <dgm:pt modelId="{A1BC6CE1-A123-4ACE-BE00-D64447EA0663}" type="pres">
      <dgm:prSet presAssocID="{52BEC43D-F4DB-4E1C-BFBC-9571B80BC3C1}" presName="background2" presStyleLbl="node2" presStyleIdx="0" presStyleCnt="1"/>
      <dgm:spPr/>
    </dgm:pt>
    <dgm:pt modelId="{80951396-2B53-4185-906F-F7F31609B591}" type="pres">
      <dgm:prSet presAssocID="{52BEC43D-F4DB-4E1C-BFBC-9571B80BC3C1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70B437-8614-4F81-A511-77107458FC84}" type="pres">
      <dgm:prSet presAssocID="{52BEC43D-F4DB-4E1C-BFBC-9571B80BC3C1}" presName="hierChild3" presStyleCnt="0"/>
      <dgm:spPr/>
    </dgm:pt>
    <dgm:pt modelId="{07844EB0-D945-4270-B26D-574A6A8481F7}" type="pres">
      <dgm:prSet presAssocID="{5CAA289B-E56D-480F-B6D4-4D27ABD7BBD9}" presName="Name17" presStyleLbl="parChTrans1D3" presStyleIdx="0" presStyleCnt="1"/>
      <dgm:spPr/>
      <dgm:t>
        <a:bodyPr/>
        <a:lstStyle/>
        <a:p>
          <a:endParaRPr lang="ru-RU"/>
        </a:p>
      </dgm:t>
    </dgm:pt>
    <dgm:pt modelId="{C1736DA1-E1B3-4F54-B35D-19D37B1ABFFA}" type="pres">
      <dgm:prSet presAssocID="{4B92A322-13DC-47F2-8309-767B6DB1D330}" presName="hierRoot3" presStyleCnt="0"/>
      <dgm:spPr/>
    </dgm:pt>
    <dgm:pt modelId="{3E1FDF50-BC5B-4AB4-A9C8-54A322B86011}" type="pres">
      <dgm:prSet presAssocID="{4B92A322-13DC-47F2-8309-767B6DB1D330}" presName="composite3" presStyleCnt="0"/>
      <dgm:spPr/>
    </dgm:pt>
    <dgm:pt modelId="{EF332523-F52C-410F-B3C3-C93774C612E9}" type="pres">
      <dgm:prSet presAssocID="{4B92A322-13DC-47F2-8309-767B6DB1D330}" presName="background3" presStyleLbl="node3" presStyleIdx="0" presStyleCnt="1"/>
      <dgm:spPr/>
    </dgm:pt>
    <dgm:pt modelId="{DB861650-CBC3-4DA2-8C9C-626C4724D11C}" type="pres">
      <dgm:prSet presAssocID="{4B92A322-13DC-47F2-8309-767B6DB1D330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ED9C36-42CB-4A9C-98B5-C52D7EB9EC22}" type="pres">
      <dgm:prSet presAssocID="{4B92A322-13DC-47F2-8309-767B6DB1D330}" presName="hierChild4" presStyleCnt="0"/>
      <dgm:spPr/>
    </dgm:pt>
  </dgm:ptLst>
  <dgm:cxnLst>
    <dgm:cxn modelId="{40167997-0860-405B-AA11-657DE81EAC6A}" srcId="{52BEC43D-F4DB-4E1C-BFBC-9571B80BC3C1}" destId="{4B92A322-13DC-47F2-8309-767B6DB1D330}" srcOrd="0" destOrd="0" parTransId="{5CAA289B-E56D-480F-B6D4-4D27ABD7BBD9}" sibTransId="{6624ECE6-915C-400E-A0AE-0983188945D2}"/>
    <dgm:cxn modelId="{CCF4CD20-733B-4FA3-BF7C-845E01F23AF2}" type="presOf" srcId="{4B92A322-13DC-47F2-8309-767B6DB1D330}" destId="{DB861650-CBC3-4DA2-8C9C-626C4724D11C}" srcOrd="0" destOrd="0" presId="urn:microsoft.com/office/officeart/2005/8/layout/hierarchy1"/>
    <dgm:cxn modelId="{32BF3CF9-16B4-4A8E-84E4-640E1703394C}" type="presOf" srcId="{52BEC43D-F4DB-4E1C-BFBC-9571B80BC3C1}" destId="{80951396-2B53-4185-906F-F7F31609B591}" srcOrd="0" destOrd="0" presId="urn:microsoft.com/office/officeart/2005/8/layout/hierarchy1"/>
    <dgm:cxn modelId="{FBC71C02-41CF-4328-93BB-C69A15CBF84E}" type="presOf" srcId="{1E0B3F3D-CE7C-4BAD-9B42-F45AE91E8CA5}" destId="{9CB14732-9FA4-43CC-8344-694997E5E7DA}" srcOrd="0" destOrd="0" presId="urn:microsoft.com/office/officeart/2005/8/layout/hierarchy1"/>
    <dgm:cxn modelId="{2A213C1D-10FE-4FEE-B718-8B1D41AED69D}" srcId="{94C55C70-D086-44E2-BFE8-F90248E4796F}" destId="{52BEC43D-F4DB-4E1C-BFBC-9571B80BC3C1}" srcOrd="0" destOrd="0" parTransId="{1E0B3F3D-CE7C-4BAD-9B42-F45AE91E8CA5}" sibTransId="{C124BA2D-9042-4024-BE8E-14BEC662BF88}"/>
    <dgm:cxn modelId="{D7B6B338-E7CE-43FE-8882-E71C1E661176}" srcId="{1DD57304-1854-47E4-B68E-4CAF395B3F96}" destId="{94C55C70-D086-44E2-BFE8-F90248E4796F}" srcOrd="0" destOrd="0" parTransId="{B7C916FD-205B-40D3-B667-4E2E39027FBA}" sibTransId="{8953625D-4C98-45F7-B913-28B837152290}"/>
    <dgm:cxn modelId="{F9F7D5B4-8EFA-4A69-8435-465F823FF360}" type="presOf" srcId="{1DD57304-1854-47E4-B68E-4CAF395B3F96}" destId="{374A24E8-894E-4CDD-B315-8214F26BEB27}" srcOrd="0" destOrd="0" presId="urn:microsoft.com/office/officeart/2005/8/layout/hierarchy1"/>
    <dgm:cxn modelId="{AA3097B2-7BB9-4F76-A079-91F6C869E410}" type="presOf" srcId="{5CAA289B-E56D-480F-B6D4-4D27ABD7BBD9}" destId="{07844EB0-D945-4270-B26D-574A6A8481F7}" srcOrd="0" destOrd="0" presId="urn:microsoft.com/office/officeart/2005/8/layout/hierarchy1"/>
    <dgm:cxn modelId="{EF1E4DC5-5852-46C3-8E77-7F9573F7E862}" type="presOf" srcId="{94C55C70-D086-44E2-BFE8-F90248E4796F}" destId="{A617D194-C653-4DEE-8EDC-9499391DAB05}" srcOrd="0" destOrd="0" presId="urn:microsoft.com/office/officeart/2005/8/layout/hierarchy1"/>
    <dgm:cxn modelId="{8F98F274-D822-4BF5-A8A2-88773F8DCFAE}" type="presParOf" srcId="{374A24E8-894E-4CDD-B315-8214F26BEB27}" destId="{CE01C453-394F-4C59-8A75-DDB7EFB2F8C0}" srcOrd="0" destOrd="0" presId="urn:microsoft.com/office/officeart/2005/8/layout/hierarchy1"/>
    <dgm:cxn modelId="{DF545DD7-CAEC-40E2-A022-14027625DC3D}" type="presParOf" srcId="{CE01C453-394F-4C59-8A75-DDB7EFB2F8C0}" destId="{5B82255B-7489-4F42-B674-C522336778A1}" srcOrd="0" destOrd="0" presId="urn:microsoft.com/office/officeart/2005/8/layout/hierarchy1"/>
    <dgm:cxn modelId="{CFE988F4-A02E-4B15-B056-9C5368C4D7C5}" type="presParOf" srcId="{5B82255B-7489-4F42-B674-C522336778A1}" destId="{8A1D4B72-429C-4077-9084-F3058AE9AD41}" srcOrd="0" destOrd="0" presId="urn:microsoft.com/office/officeart/2005/8/layout/hierarchy1"/>
    <dgm:cxn modelId="{111BDB53-B462-4F41-9C99-908C8D4FA7C5}" type="presParOf" srcId="{5B82255B-7489-4F42-B674-C522336778A1}" destId="{A617D194-C653-4DEE-8EDC-9499391DAB05}" srcOrd="1" destOrd="0" presId="urn:microsoft.com/office/officeart/2005/8/layout/hierarchy1"/>
    <dgm:cxn modelId="{3887FA86-8B1E-4EAE-AEC3-003058330E57}" type="presParOf" srcId="{CE01C453-394F-4C59-8A75-DDB7EFB2F8C0}" destId="{E7E8F2B4-2A63-4E76-9994-5F7907B3DE2B}" srcOrd="1" destOrd="0" presId="urn:microsoft.com/office/officeart/2005/8/layout/hierarchy1"/>
    <dgm:cxn modelId="{8DD410A2-D3C9-4049-B8F9-43D09D699F24}" type="presParOf" srcId="{E7E8F2B4-2A63-4E76-9994-5F7907B3DE2B}" destId="{9CB14732-9FA4-43CC-8344-694997E5E7DA}" srcOrd="0" destOrd="0" presId="urn:microsoft.com/office/officeart/2005/8/layout/hierarchy1"/>
    <dgm:cxn modelId="{F85419DE-E60D-4163-861E-528E69E067B5}" type="presParOf" srcId="{E7E8F2B4-2A63-4E76-9994-5F7907B3DE2B}" destId="{156437F4-3241-4CEC-9B0A-E93E7AC5F745}" srcOrd="1" destOrd="0" presId="urn:microsoft.com/office/officeart/2005/8/layout/hierarchy1"/>
    <dgm:cxn modelId="{1591A4F0-FD8D-4622-9FD2-8E5C4682FC64}" type="presParOf" srcId="{156437F4-3241-4CEC-9B0A-E93E7AC5F745}" destId="{78E390C4-79DE-497A-9035-A98581A63459}" srcOrd="0" destOrd="0" presId="urn:microsoft.com/office/officeart/2005/8/layout/hierarchy1"/>
    <dgm:cxn modelId="{D1B4248A-9BBD-43E5-ABD5-70E7EB54E629}" type="presParOf" srcId="{78E390C4-79DE-497A-9035-A98581A63459}" destId="{A1BC6CE1-A123-4ACE-BE00-D64447EA0663}" srcOrd="0" destOrd="0" presId="urn:microsoft.com/office/officeart/2005/8/layout/hierarchy1"/>
    <dgm:cxn modelId="{D53E6307-672B-410F-B8F4-AD5EA2EFC78D}" type="presParOf" srcId="{78E390C4-79DE-497A-9035-A98581A63459}" destId="{80951396-2B53-4185-906F-F7F31609B591}" srcOrd="1" destOrd="0" presId="urn:microsoft.com/office/officeart/2005/8/layout/hierarchy1"/>
    <dgm:cxn modelId="{78AAC926-8940-4C3B-939A-85438600B777}" type="presParOf" srcId="{156437F4-3241-4CEC-9B0A-E93E7AC5F745}" destId="{1E70B437-8614-4F81-A511-77107458FC84}" srcOrd="1" destOrd="0" presId="urn:microsoft.com/office/officeart/2005/8/layout/hierarchy1"/>
    <dgm:cxn modelId="{2EAC1261-DBE6-4DBB-BD09-326CD12B6754}" type="presParOf" srcId="{1E70B437-8614-4F81-A511-77107458FC84}" destId="{07844EB0-D945-4270-B26D-574A6A8481F7}" srcOrd="0" destOrd="0" presId="urn:microsoft.com/office/officeart/2005/8/layout/hierarchy1"/>
    <dgm:cxn modelId="{6B6708C9-26BF-4C25-B1FF-00154FC1D1E7}" type="presParOf" srcId="{1E70B437-8614-4F81-A511-77107458FC84}" destId="{C1736DA1-E1B3-4F54-B35D-19D37B1ABFFA}" srcOrd="1" destOrd="0" presId="urn:microsoft.com/office/officeart/2005/8/layout/hierarchy1"/>
    <dgm:cxn modelId="{A129B3C7-7A1C-4C8B-BED2-05A335FC0E23}" type="presParOf" srcId="{C1736DA1-E1B3-4F54-B35D-19D37B1ABFFA}" destId="{3E1FDF50-BC5B-4AB4-A9C8-54A322B86011}" srcOrd="0" destOrd="0" presId="urn:microsoft.com/office/officeart/2005/8/layout/hierarchy1"/>
    <dgm:cxn modelId="{3CA20364-3166-4A79-81BA-0099F60CB37D}" type="presParOf" srcId="{3E1FDF50-BC5B-4AB4-A9C8-54A322B86011}" destId="{EF332523-F52C-410F-B3C3-C93774C612E9}" srcOrd="0" destOrd="0" presId="urn:microsoft.com/office/officeart/2005/8/layout/hierarchy1"/>
    <dgm:cxn modelId="{780DFCAC-2DDB-4069-9870-485AD1DF1DD0}" type="presParOf" srcId="{3E1FDF50-BC5B-4AB4-A9C8-54A322B86011}" destId="{DB861650-CBC3-4DA2-8C9C-626C4724D11C}" srcOrd="1" destOrd="0" presId="urn:microsoft.com/office/officeart/2005/8/layout/hierarchy1"/>
    <dgm:cxn modelId="{314A82B3-144E-418E-8775-BF3E8A78156E}" type="presParOf" srcId="{C1736DA1-E1B3-4F54-B35D-19D37B1ABFFA}" destId="{B2ED9C36-42CB-4A9C-98B5-C52D7EB9EC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D57304-1854-47E4-B68E-4CAF395B3F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55C70-D086-44E2-BFE8-F90248E4796F}">
      <dgm:prSet phldrT="[Текст]"/>
      <dgm:spPr/>
      <dgm:t>
        <a:bodyPr/>
        <a:lstStyle/>
        <a:p>
          <a:r>
            <a:rPr lang="uk-UA" dirty="0" smtClean="0"/>
            <a:t>Акціонери</a:t>
          </a:r>
          <a:endParaRPr lang="ru-RU" dirty="0"/>
        </a:p>
      </dgm:t>
    </dgm:pt>
    <dgm:pt modelId="{B7C916FD-205B-40D3-B667-4E2E39027FBA}" type="parTrans" cxnId="{D7B6B338-E7CE-43FE-8882-E71C1E661176}">
      <dgm:prSet/>
      <dgm:spPr/>
      <dgm:t>
        <a:bodyPr/>
        <a:lstStyle/>
        <a:p>
          <a:endParaRPr lang="ru-RU"/>
        </a:p>
      </dgm:t>
    </dgm:pt>
    <dgm:pt modelId="{8953625D-4C98-45F7-B913-28B837152290}" type="sibTrans" cxnId="{D7B6B338-E7CE-43FE-8882-E71C1E661176}">
      <dgm:prSet/>
      <dgm:spPr/>
      <dgm:t>
        <a:bodyPr/>
        <a:lstStyle/>
        <a:p>
          <a:endParaRPr lang="ru-RU"/>
        </a:p>
      </dgm:t>
    </dgm:pt>
    <dgm:pt modelId="{52BEC43D-F4DB-4E1C-BFBC-9571B80BC3C1}">
      <dgm:prSet phldrT="[Текст]"/>
      <dgm:spPr/>
      <dgm:t>
        <a:bodyPr/>
        <a:lstStyle/>
        <a:p>
          <a:r>
            <a:rPr lang="uk-UA" dirty="0" smtClean="0"/>
            <a:t>Наглядова Рада</a:t>
          </a:r>
          <a:endParaRPr lang="ru-RU" dirty="0"/>
        </a:p>
      </dgm:t>
    </dgm:pt>
    <dgm:pt modelId="{1E0B3F3D-CE7C-4BAD-9B42-F45AE91E8CA5}" type="parTrans" cxnId="{2A213C1D-10FE-4FEE-B718-8B1D41AED69D}">
      <dgm:prSet/>
      <dgm:spPr/>
      <dgm:t>
        <a:bodyPr/>
        <a:lstStyle/>
        <a:p>
          <a:endParaRPr lang="ru-RU"/>
        </a:p>
      </dgm:t>
    </dgm:pt>
    <dgm:pt modelId="{C124BA2D-9042-4024-BE8E-14BEC662BF88}" type="sibTrans" cxnId="{2A213C1D-10FE-4FEE-B718-8B1D41AED69D}">
      <dgm:prSet/>
      <dgm:spPr/>
      <dgm:t>
        <a:bodyPr/>
        <a:lstStyle/>
        <a:p>
          <a:endParaRPr lang="ru-RU"/>
        </a:p>
      </dgm:t>
    </dgm:pt>
    <dgm:pt modelId="{4B92A322-13DC-47F2-8309-767B6DB1D330}">
      <dgm:prSet phldrT="[Текст]"/>
      <dgm:spPr/>
      <dgm:t>
        <a:bodyPr/>
        <a:lstStyle/>
        <a:p>
          <a:r>
            <a:rPr lang="uk-UA" dirty="0" smtClean="0"/>
            <a:t>Правління</a:t>
          </a:r>
          <a:endParaRPr lang="ru-RU" dirty="0"/>
        </a:p>
      </dgm:t>
    </dgm:pt>
    <dgm:pt modelId="{5CAA289B-E56D-480F-B6D4-4D27ABD7BBD9}" type="parTrans" cxnId="{40167997-0860-405B-AA11-657DE81EAC6A}">
      <dgm:prSet/>
      <dgm:spPr/>
      <dgm:t>
        <a:bodyPr/>
        <a:lstStyle/>
        <a:p>
          <a:endParaRPr lang="ru-RU"/>
        </a:p>
      </dgm:t>
    </dgm:pt>
    <dgm:pt modelId="{6624ECE6-915C-400E-A0AE-0983188945D2}" type="sibTrans" cxnId="{40167997-0860-405B-AA11-657DE81EAC6A}">
      <dgm:prSet/>
      <dgm:spPr/>
      <dgm:t>
        <a:bodyPr/>
        <a:lstStyle/>
        <a:p>
          <a:endParaRPr lang="ru-RU"/>
        </a:p>
      </dgm:t>
    </dgm:pt>
    <dgm:pt modelId="{374A24E8-894E-4CDD-B315-8214F26BEB27}" type="pres">
      <dgm:prSet presAssocID="{1DD57304-1854-47E4-B68E-4CAF395B3F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01C453-394F-4C59-8A75-DDB7EFB2F8C0}" type="pres">
      <dgm:prSet presAssocID="{94C55C70-D086-44E2-BFE8-F90248E4796F}" presName="hierRoot1" presStyleCnt="0"/>
      <dgm:spPr/>
    </dgm:pt>
    <dgm:pt modelId="{5B82255B-7489-4F42-B674-C522336778A1}" type="pres">
      <dgm:prSet presAssocID="{94C55C70-D086-44E2-BFE8-F90248E4796F}" presName="composite" presStyleCnt="0"/>
      <dgm:spPr/>
    </dgm:pt>
    <dgm:pt modelId="{8A1D4B72-429C-4077-9084-F3058AE9AD41}" type="pres">
      <dgm:prSet presAssocID="{94C55C70-D086-44E2-BFE8-F90248E4796F}" presName="background" presStyleLbl="node0" presStyleIdx="0" presStyleCnt="1"/>
      <dgm:spPr/>
    </dgm:pt>
    <dgm:pt modelId="{A617D194-C653-4DEE-8EDC-9499391DAB05}" type="pres">
      <dgm:prSet presAssocID="{94C55C70-D086-44E2-BFE8-F90248E4796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E8F2B4-2A63-4E76-9994-5F7907B3DE2B}" type="pres">
      <dgm:prSet presAssocID="{94C55C70-D086-44E2-BFE8-F90248E4796F}" presName="hierChild2" presStyleCnt="0"/>
      <dgm:spPr/>
    </dgm:pt>
    <dgm:pt modelId="{9CB14732-9FA4-43CC-8344-694997E5E7DA}" type="pres">
      <dgm:prSet presAssocID="{1E0B3F3D-CE7C-4BAD-9B42-F45AE91E8CA5}" presName="Name10" presStyleLbl="parChTrans1D2" presStyleIdx="0" presStyleCnt="1"/>
      <dgm:spPr/>
      <dgm:t>
        <a:bodyPr/>
        <a:lstStyle/>
        <a:p>
          <a:endParaRPr lang="ru-RU"/>
        </a:p>
      </dgm:t>
    </dgm:pt>
    <dgm:pt modelId="{156437F4-3241-4CEC-9B0A-E93E7AC5F745}" type="pres">
      <dgm:prSet presAssocID="{52BEC43D-F4DB-4E1C-BFBC-9571B80BC3C1}" presName="hierRoot2" presStyleCnt="0"/>
      <dgm:spPr/>
    </dgm:pt>
    <dgm:pt modelId="{78E390C4-79DE-497A-9035-A98581A63459}" type="pres">
      <dgm:prSet presAssocID="{52BEC43D-F4DB-4E1C-BFBC-9571B80BC3C1}" presName="composite2" presStyleCnt="0"/>
      <dgm:spPr/>
    </dgm:pt>
    <dgm:pt modelId="{A1BC6CE1-A123-4ACE-BE00-D64447EA0663}" type="pres">
      <dgm:prSet presAssocID="{52BEC43D-F4DB-4E1C-BFBC-9571B80BC3C1}" presName="background2" presStyleLbl="node2" presStyleIdx="0" presStyleCnt="1"/>
      <dgm:spPr/>
    </dgm:pt>
    <dgm:pt modelId="{80951396-2B53-4185-906F-F7F31609B591}" type="pres">
      <dgm:prSet presAssocID="{52BEC43D-F4DB-4E1C-BFBC-9571B80BC3C1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70B437-8614-4F81-A511-77107458FC84}" type="pres">
      <dgm:prSet presAssocID="{52BEC43D-F4DB-4E1C-BFBC-9571B80BC3C1}" presName="hierChild3" presStyleCnt="0"/>
      <dgm:spPr/>
    </dgm:pt>
    <dgm:pt modelId="{07844EB0-D945-4270-B26D-574A6A8481F7}" type="pres">
      <dgm:prSet presAssocID="{5CAA289B-E56D-480F-B6D4-4D27ABD7BBD9}" presName="Name17" presStyleLbl="parChTrans1D3" presStyleIdx="0" presStyleCnt="1"/>
      <dgm:spPr/>
      <dgm:t>
        <a:bodyPr/>
        <a:lstStyle/>
        <a:p>
          <a:endParaRPr lang="ru-RU"/>
        </a:p>
      </dgm:t>
    </dgm:pt>
    <dgm:pt modelId="{C1736DA1-E1B3-4F54-B35D-19D37B1ABFFA}" type="pres">
      <dgm:prSet presAssocID="{4B92A322-13DC-47F2-8309-767B6DB1D330}" presName="hierRoot3" presStyleCnt="0"/>
      <dgm:spPr/>
    </dgm:pt>
    <dgm:pt modelId="{3E1FDF50-BC5B-4AB4-A9C8-54A322B86011}" type="pres">
      <dgm:prSet presAssocID="{4B92A322-13DC-47F2-8309-767B6DB1D330}" presName="composite3" presStyleCnt="0"/>
      <dgm:spPr/>
    </dgm:pt>
    <dgm:pt modelId="{EF332523-F52C-410F-B3C3-C93774C612E9}" type="pres">
      <dgm:prSet presAssocID="{4B92A322-13DC-47F2-8309-767B6DB1D330}" presName="background3" presStyleLbl="node3" presStyleIdx="0" presStyleCnt="1"/>
      <dgm:spPr/>
    </dgm:pt>
    <dgm:pt modelId="{DB861650-CBC3-4DA2-8C9C-626C4724D11C}" type="pres">
      <dgm:prSet presAssocID="{4B92A322-13DC-47F2-8309-767B6DB1D330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ED9C36-42CB-4A9C-98B5-C52D7EB9EC22}" type="pres">
      <dgm:prSet presAssocID="{4B92A322-13DC-47F2-8309-767B6DB1D330}" presName="hierChild4" presStyleCnt="0"/>
      <dgm:spPr/>
    </dgm:pt>
  </dgm:ptLst>
  <dgm:cxnLst>
    <dgm:cxn modelId="{2A213C1D-10FE-4FEE-B718-8B1D41AED69D}" srcId="{94C55C70-D086-44E2-BFE8-F90248E4796F}" destId="{52BEC43D-F4DB-4E1C-BFBC-9571B80BC3C1}" srcOrd="0" destOrd="0" parTransId="{1E0B3F3D-CE7C-4BAD-9B42-F45AE91E8CA5}" sibTransId="{C124BA2D-9042-4024-BE8E-14BEC662BF88}"/>
    <dgm:cxn modelId="{417C84AE-A2F4-4CB2-8674-191F6A43B625}" type="presOf" srcId="{94C55C70-D086-44E2-BFE8-F90248E4796F}" destId="{A617D194-C653-4DEE-8EDC-9499391DAB05}" srcOrd="0" destOrd="0" presId="urn:microsoft.com/office/officeart/2005/8/layout/hierarchy1"/>
    <dgm:cxn modelId="{FD93FC41-E025-4FC1-862C-23F75184C004}" type="presOf" srcId="{1DD57304-1854-47E4-B68E-4CAF395B3F96}" destId="{374A24E8-894E-4CDD-B315-8214F26BEB27}" srcOrd="0" destOrd="0" presId="urn:microsoft.com/office/officeart/2005/8/layout/hierarchy1"/>
    <dgm:cxn modelId="{332B0139-7F8B-4700-92F3-590354F7F17C}" type="presOf" srcId="{1E0B3F3D-CE7C-4BAD-9B42-F45AE91E8CA5}" destId="{9CB14732-9FA4-43CC-8344-694997E5E7DA}" srcOrd="0" destOrd="0" presId="urn:microsoft.com/office/officeart/2005/8/layout/hierarchy1"/>
    <dgm:cxn modelId="{47AAE188-3131-40EA-AF48-0CF0138CF6AD}" type="presOf" srcId="{4B92A322-13DC-47F2-8309-767B6DB1D330}" destId="{DB861650-CBC3-4DA2-8C9C-626C4724D11C}" srcOrd="0" destOrd="0" presId="urn:microsoft.com/office/officeart/2005/8/layout/hierarchy1"/>
    <dgm:cxn modelId="{7EBD337D-A7CE-45D9-B2AE-6A50A3D90E47}" type="presOf" srcId="{52BEC43D-F4DB-4E1C-BFBC-9571B80BC3C1}" destId="{80951396-2B53-4185-906F-F7F31609B591}" srcOrd="0" destOrd="0" presId="urn:microsoft.com/office/officeart/2005/8/layout/hierarchy1"/>
    <dgm:cxn modelId="{40167997-0860-405B-AA11-657DE81EAC6A}" srcId="{52BEC43D-F4DB-4E1C-BFBC-9571B80BC3C1}" destId="{4B92A322-13DC-47F2-8309-767B6DB1D330}" srcOrd="0" destOrd="0" parTransId="{5CAA289B-E56D-480F-B6D4-4D27ABD7BBD9}" sibTransId="{6624ECE6-915C-400E-A0AE-0983188945D2}"/>
    <dgm:cxn modelId="{D7B6B338-E7CE-43FE-8882-E71C1E661176}" srcId="{1DD57304-1854-47E4-B68E-4CAF395B3F96}" destId="{94C55C70-D086-44E2-BFE8-F90248E4796F}" srcOrd="0" destOrd="0" parTransId="{B7C916FD-205B-40D3-B667-4E2E39027FBA}" sibTransId="{8953625D-4C98-45F7-B913-28B837152290}"/>
    <dgm:cxn modelId="{9BD44FFB-2FF7-48A3-88D2-D9851F5983B9}" type="presOf" srcId="{5CAA289B-E56D-480F-B6D4-4D27ABD7BBD9}" destId="{07844EB0-D945-4270-B26D-574A6A8481F7}" srcOrd="0" destOrd="0" presId="urn:microsoft.com/office/officeart/2005/8/layout/hierarchy1"/>
    <dgm:cxn modelId="{E55124CD-119D-4FBB-8E3A-FB94BB9882E6}" type="presParOf" srcId="{374A24E8-894E-4CDD-B315-8214F26BEB27}" destId="{CE01C453-394F-4C59-8A75-DDB7EFB2F8C0}" srcOrd="0" destOrd="0" presId="urn:microsoft.com/office/officeart/2005/8/layout/hierarchy1"/>
    <dgm:cxn modelId="{CCC7974D-CADB-4A24-B78B-B72660924D1B}" type="presParOf" srcId="{CE01C453-394F-4C59-8A75-DDB7EFB2F8C0}" destId="{5B82255B-7489-4F42-B674-C522336778A1}" srcOrd="0" destOrd="0" presId="urn:microsoft.com/office/officeart/2005/8/layout/hierarchy1"/>
    <dgm:cxn modelId="{30CE102E-11DF-48AE-8012-6BE4379234B9}" type="presParOf" srcId="{5B82255B-7489-4F42-B674-C522336778A1}" destId="{8A1D4B72-429C-4077-9084-F3058AE9AD41}" srcOrd="0" destOrd="0" presId="urn:microsoft.com/office/officeart/2005/8/layout/hierarchy1"/>
    <dgm:cxn modelId="{5DA25B68-0246-4F95-91EF-2A1A3F00A3EA}" type="presParOf" srcId="{5B82255B-7489-4F42-B674-C522336778A1}" destId="{A617D194-C653-4DEE-8EDC-9499391DAB05}" srcOrd="1" destOrd="0" presId="urn:microsoft.com/office/officeart/2005/8/layout/hierarchy1"/>
    <dgm:cxn modelId="{EEF98D4F-97EA-4839-A758-F13EFE04CCE3}" type="presParOf" srcId="{CE01C453-394F-4C59-8A75-DDB7EFB2F8C0}" destId="{E7E8F2B4-2A63-4E76-9994-5F7907B3DE2B}" srcOrd="1" destOrd="0" presId="urn:microsoft.com/office/officeart/2005/8/layout/hierarchy1"/>
    <dgm:cxn modelId="{848086E4-93D2-4C4B-B2FD-40E90E9A1517}" type="presParOf" srcId="{E7E8F2B4-2A63-4E76-9994-5F7907B3DE2B}" destId="{9CB14732-9FA4-43CC-8344-694997E5E7DA}" srcOrd="0" destOrd="0" presId="urn:microsoft.com/office/officeart/2005/8/layout/hierarchy1"/>
    <dgm:cxn modelId="{AD1E93D1-1F2C-4868-B141-2237562CF2C6}" type="presParOf" srcId="{E7E8F2B4-2A63-4E76-9994-5F7907B3DE2B}" destId="{156437F4-3241-4CEC-9B0A-E93E7AC5F745}" srcOrd="1" destOrd="0" presId="urn:microsoft.com/office/officeart/2005/8/layout/hierarchy1"/>
    <dgm:cxn modelId="{A655ADE7-2032-41ED-B16B-02547D76D4B0}" type="presParOf" srcId="{156437F4-3241-4CEC-9B0A-E93E7AC5F745}" destId="{78E390C4-79DE-497A-9035-A98581A63459}" srcOrd="0" destOrd="0" presId="urn:microsoft.com/office/officeart/2005/8/layout/hierarchy1"/>
    <dgm:cxn modelId="{7CC281D8-9955-4F13-B09F-75CB6BC09EA0}" type="presParOf" srcId="{78E390C4-79DE-497A-9035-A98581A63459}" destId="{A1BC6CE1-A123-4ACE-BE00-D64447EA0663}" srcOrd="0" destOrd="0" presId="urn:microsoft.com/office/officeart/2005/8/layout/hierarchy1"/>
    <dgm:cxn modelId="{E7A8E3BC-321B-4BB2-B102-B5C2FC5BFB59}" type="presParOf" srcId="{78E390C4-79DE-497A-9035-A98581A63459}" destId="{80951396-2B53-4185-906F-F7F31609B591}" srcOrd="1" destOrd="0" presId="urn:microsoft.com/office/officeart/2005/8/layout/hierarchy1"/>
    <dgm:cxn modelId="{6277B826-0377-4ABB-8C6E-3DF335559809}" type="presParOf" srcId="{156437F4-3241-4CEC-9B0A-E93E7AC5F745}" destId="{1E70B437-8614-4F81-A511-77107458FC84}" srcOrd="1" destOrd="0" presId="urn:microsoft.com/office/officeart/2005/8/layout/hierarchy1"/>
    <dgm:cxn modelId="{E2380496-999A-451A-A881-F0D0BB8ECBFF}" type="presParOf" srcId="{1E70B437-8614-4F81-A511-77107458FC84}" destId="{07844EB0-D945-4270-B26D-574A6A8481F7}" srcOrd="0" destOrd="0" presId="urn:microsoft.com/office/officeart/2005/8/layout/hierarchy1"/>
    <dgm:cxn modelId="{1BCD63A2-C2B6-4BB3-BBAB-558557B42AEA}" type="presParOf" srcId="{1E70B437-8614-4F81-A511-77107458FC84}" destId="{C1736DA1-E1B3-4F54-B35D-19D37B1ABFFA}" srcOrd="1" destOrd="0" presId="urn:microsoft.com/office/officeart/2005/8/layout/hierarchy1"/>
    <dgm:cxn modelId="{810EADB4-23AD-4502-A004-55C8D1CE832B}" type="presParOf" srcId="{C1736DA1-E1B3-4F54-B35D-19D37B1ABFFA}" destId="{3E1FDF50-BC5B-4AB4-A9C8-54A322B86011}" srcOrd="0" destOrd="0" presId="urn:microsoft.com/office/officeart/2005/8/layout/hierarchy1"/>
    <dgm:cxn modelId="{AE110029-B593-4B05-8254-FA50C009AB36}" type="presParOf" srcId="{3E1FDF50-BC5B-4AB4-A9C8-54A322B86011}" destId="{EF332523-F52C-410F-B3C3-C93774C612E9}" srcOrd="0" destOrd="0" presId="urn:microsoft.com/office/officeart/2005/8/layout/hierarchy1"/>
    <dgm:cxn modelId="{7E3A591B-BCE2-4A25-9824-987DD50AE8A2}" type="presParOf" srcId="{3E1FDF50-BC5B-4AB4-A9C8-54A322B86011}" destId="{DB861650-CBC3-4DA2-8C9C-626C4724D11C}" srcOrd="1" destOrd="0" presId="urn:microsoft.com/office/officeart/2005/8/layout/hierarchy1"/>
    <dgm:cxn modelId="{D8267C90-8E24-471F-88A8-08C81AFAFB55}" type="presParOf" srcId="{C1736DA1-E1B3-4F54-B35D-19D37B1ABFFA}" destId="{B2ED9C36-42CB-4A9C-98B5-C52D7EB9EC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41776-2894-4EFE-A5EC-62B3FD6153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03176D-160E-43E1-BD64-2EC7976ADD0A}">
      <dgm:prSet/>
      <dgm:spPr>
        <a:noFill/>
        <a:ln>
          <a:solidFill>
            <a:schemeClr val="tx2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В більшості випадків носить формальний характер і зумовлене вимогами законодавства/біржі</a:t>
          </a:r>
          <a:endParaRPr lang="ru-RU" dirty="0">
            <a:solidFill>
              <a:schemeClr val="tx1"/>
            </a:solidFill>
          </a:endParaRPr>
        </a:p>
      </dgm:t>
    </dgm:pt>
    <dgm:pt modelId="{84DA2263-48EB-4A66-9570-A845A0FEAC7A}" type="parTrans" cxnId="{48168B14-0811-4019-8434-853151AFD58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F1B7E9B-DA3D-4DF6-BF1F-9E0D216D9C8D}" type="sibTrans" cxnId="{48168B14-0811-4019-8434-853151AFD58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D6AD44D-E6EC-413E-8481-BB5CDE06C85B}">
      <dgm:prSet/>
      <dgm:spPr>
        <a:noFill/>
        <a:ln>
          <a:solidFill>
            <a:schemeClr val="tx2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Мажоритарний акціонер бере участь в операційному управлінні компанією</a:t>
          </a:r>
          <a:endParaRPr lang="ru-RU" dirty="0">
            <a:solidFill>
              <a:schemeClr val="tx1"/>
            </a:solidFill>
          </a:endParaRPr>
        </a:p>
      </dgm:t>
    </dgm:pt>
    <dgm:pt modelId="{BD0B2223-AF29-4C25-A443-FE70D2353259}" type="parTrans" cxnId="{7E37513A-DC7C-48E4-8456-3743D3EDBB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0E47D2-30D6-4CDD-A882-057458F4B83B}" type="sibTrans" cxnId="{7E37513A-DC7C-48E4-8456-3743D3EDBB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205736-46F9-4457-8431-D77BFD02FF82}">
      <dgm:prSet/>
      <dgm:spPr>
        <a:noFill/>
        <a:ln>
          <a:solidFill>
            <a:schemeClr val="tx2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Права </a:t>
          </a:r>
          <a:r>
            <a:rPr lang="uk-UA" dirty="0" err="1" smtClean="0">
              <a:solidFill>
                <a:schemeClr val="tx1"/>
              </a:solidFill>
            </a:rPr>
            <a:t>міноритарних</a:t>
          </a:r>
          <a:r>
            <a:rPr lang="uk-UA" dirty="0" smtClean="0">
              <a:solidFill>
                <a:schemeClr val="tx1"/>
              </a:solidFill>
            </a:rPr>
            <a:t> акціонерів не захищені</a:t>
          </a:r>
          <a:endParaRPr lang="ru-RU" dirty="0">
            <a:solidFill>
              <a:schemeClr val="tx1"/>
            </a:solidFill>
          </a:endParaRPr>
        </a:p>
      </dgm:t>
    </dgm:pt>
    <dgm:pt modelId="{4AEF292C-C2FA-4C58-BDB6-7B70CB317BB3}" type="parTrans" cxnId="{E165A60C-9794-462F-B3DD-AEE7B6A87E8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B676C1A-3846-4337-9289-1A05C30FD601}" type="sibTrans" cxnId="{E165A60C-9794-462F-B3DD-AEE7B6A87E8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CD53EA4-025C-4CD9-8FFD-8192EE6B34CB}" type="pres">
      <dgm:prSet presAssocID="{05E41776-2894-4EFE-A5EC-62B3FD6153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151D71-56F8-4144-9F63-94ADA89547BC}" type="pres">
      <dgm:prSet presAssocID="{5503176D-160E-43E1-BD64-2EC7976ADD0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DA063-C088-44E1-95CE-004F30169D9D}" type="pres">
      <dgm:prSet presAssocID="{8F1B7E9B-DA3D-4DF6-BF1F-9E0D216D9C8D}" presName="spacer" presStyleCnt="0"/>
      <dgm:spPr/>
      <dgm:t>
        <a:bodyPr/>
        <a:lstStyle/>
        <a:p>
          <a:endParaRPr lang="ru-RU"/>
        </a:p>
      </dgm:t>
    </dgm:pt>
    <dgm:pt modelId="{202E2BA9-70A0-42A1-8FE5-30148D64BC22}" type="pres">
      <dgm:prSet presAssocID="{6D6AD44D-E6EC-413E-8481-BB5CDE06C8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A05CA-B7EE-4D5E-A5AA-1B6FE33668EC}" type="pres">
      <dgm:prSet presAssocID="{810E47D2-30D6-4CDD-A882-057458F4B83B}" presName="spacer" presStyleCnt="0"/>
      <dgm:spPr/>
      <dgm:t>
        <a:bodyPr/>
        <a:lstStyle/>
        <a:p>
          <a:endParaRPr lang="ru-RU"/>
        </a:p>
      </dgm:t>
    </dgm:pt>
    <dgm:pt modelId="{94E7F825-E5BE-4184-9D6B-9FDBA9F193E7}" type="pres">
      <dgm:prSet presAssocID="{96205736-46F9-4457-8431-D77BFD02FF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68B14-0811-4019-8434-853151AFD581}" srcId="{05E41776-2894-4EFE-A5EC-62B3FD615359}" destId="{5503176D-160E-43E1-BD64-2EC7976ADD0A}" srcOrd="0" destOrd="0" parTransId="{84DA2263-48EB-4A66-9570-A845A0FEAC7A}" sibTransId="{8F1B7E9B-DA3D-4DF6-BF1F-9E0D216D9C8D}"/>
    <dgm:cxn modelId="{C049B219-AB13-4576-8202-0C59EF2BD18B}" type="presOf" srcId="{6D6AD44D-E6EC-413E-8481-BB5CDE06C85B}" destId="{202E2BA9-70A0-42A1-8FE5-30148D64BC22}" srcOrd="0" destOrd="0" presId="urn:microsoft.com/office/officeart/2005/8/layout/vList2"/>
    <dgm:cxn modelId="{E211979E-E1F7-4E30-8E7A-D98AFB6C6B9C}" type="presOf" srcId="{05E41776-2894-4EFE-A5EC-62B3FD615359}" destId="{7CD53EA4-025C-4CD9-8FFD-8192EE6B34CB}" srcOrd="0" destOrd="0" presId="urn:microsoft.com/office/officeart/2005/8/layout/vList2"/>
    <dgm:cxn modelId="{7E37513A-DC7C-48E4-8456-3743D3EDBB21}" srcId="{05E41776-2894-4EFE-A5EC-62B3FD615359}" destId="{6D6AD44D-E6EC-413E-8481-BB5CDE06C85B}" srcOrd="1" destOrd="0" parTransId="{BD0B2223-AF29-4C25-A443-FE70D2353259}" sibTransId="{810E47D2-30D6-4CDD-A882-057458F4B83B}"/>
    <dgm:cxn modelId="{BAF37546-7C39-46A7-8F1C-9B4D7F1F8BE2}" type="presOf" srcId="{5503176D-160E-43E1-BD64-2EC7976ADD0A}" destId="{09151D71-56F8-4144-9F63-94ADA89547BC}" srcOrd="0" destOrd="0" presId="urn:microsoft.com/office/officeart/2005/8/layout/vList2"/>
    <dgm:cxn modelId="{E165A60C-9794-462F-B3DD-AEE7B6A87E8D}" srcId="{05E41776-2894-4EFE-A5EC-62B3FD615359}" destId="{96205736-46F9-4457-8431-D77BFD02FF82}" srcOrd="2" destOrd="0" parTransId="{4AEF292C-C2FA-4C58-BDB6-7B70CB317BB3}" sibTransId="{FB676C1A-3846-4337-9289-1A05C30FD601}"/>
    <dgm:cxn modelId="{5AA73099-A2BB-4789-BCD2-CEA7EBD01366}" type="presOf" srcId="{96205736-46F9-4457-8431-D77BFD02FF82}" destId="{94E7F825-E5BE-4184-9D6B-9FDBA9F193E7}" srcOrd="0" destOrd="0" presId="urn:microsoft.com/office/officeart/2005/8/layout/vList2"/>
    <dgm:cxn modelId="{BD7D7DE2-2C2C-4801-9750-01497CE6944A}" type="presParOf" srcId="{7CD53EA4-025C-4CD9-8FFD-8192EE6B34CB}" destId="{09151D71-56F8-4144-9F63-94ADA89547BC}" srcOrd="0" destOrd="0" presId="urn:microsoft.com/office/officeart/2005/8/layout/vList2"/>
    <dgm:cxn modelId="{ACDB664E-B682-4DC6-99E5-26F174F7210B}" type="presParOf" srcId="{7CD53EA4-025C-4CD9-8FFD-8192EE6B34CB}" destId="{F23DA063-C088-44E1-95CE-004F30169D9D}" srcOrd="1" destOrd="0" presId="urn:microsoft.com/office/officeart/2005/8/layout/vList2"/>
    <dgm:cxn modelId="{58FF3547-AAA8-470B-9370-86FDC4047180}" type="presParOf" srcId="{7CD53EA4-025C-4CD9-8FFD-8192EE6B34CB}" destId="{202E2BA9-70A0-42A1-8FE5-30148D64BC22}" srcOrd="2" destOrd="0" presId="urn:microsoft.com/office/officeart/2005/8/layout/vList2"/>
    <dgm:cxn modelId="{9CCA2115-5B96-497E-9E28-D8EE4334539F}" type="presParOf" srcId="{7CD53EA4-025C-4CD9-8FFD-8192EE6B34CB}" destId="{0A8A05CA-B7EE-4D5E-A5AA-1B6FE33668EC}" srcOrd="3" destOrd="0" presId="urn:microsoft.com/office/officeart/2005/8/layout/vList2"/>
    <dgm:cxn modelId="{8A91A7B6-0383-4B89-A690-A1CE5D61D43A}" type="presParOf" srcId="{7CD53EA4-025C-4CD9-8FFD-8192EE6B34CB}" destId="{94E7F825-E5BE-4184-9D6B-9FDBA9F193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AC96D4-1E27-4E3F-9916-DA6F1E5017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D80836-9998-44F7-BECC-8B188778B710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300C04F2-4F07-4529-AC5F-2547804CB557}" type="parTrans" cxnId="{429172FC-ABC5-4C70-9F32-26044B2B8B37}">
      <dgm:prSet/>
      <dgm:spPr/>
      <dgm:t>
        <a:bodyPr/>
        <a:lstStyle/>
        <a:p>
          <a:endParaRPr lang="ru-RU"/>
        </a:p>
      </dgm:t>
    </dgm:pt>
    <dgm:pt modelId="{62FD0976-537A-40DF-BE63-3F1444DAC223}" type="sibTrans" cxnId="{429172FC-ABC5-4C70-9F32-26044B2B8B37}">
      <dgm:prSet/>
      <dgm:spPr/>
      <dgm:t>
        <a:bodyPr/>
        <a:lstStyle/>
        <a:p>
          <a:endParaRPr lang="ru-RU"/>
        </a:p>
      </dgm:t>
    </dgm:pt>
    <dgm:pt modelId="{346FDFE1-AB47-443F-B716-423416A01B81}">
      <dgm:prSet phldrT="[Текст]" custT="1"/>
      <dgm:spPr/>
      <dgm:t>
        <a:bodyPr/>
        <a:lstStyle/>
        <a:p>
          <a:r>
            <a:rPr lang="uk-UA" sz="2800" dirty="0" smtClean="0"/>
            <a:t>Більшість крупних суб'єктів заявляє про плани розширення площі земель в обробітку.</a:t>
          </a:r>
          <a:endParaRPr lang="ru-RU" sz="2800" dirty="0"/>
        </a:p>
      </dgm:t>
    </dgm:pt>
    <dgm:pt modelId="{E257906D-E65E-4A11-8D0C-E8D9186EAAAD}" type="parTrans" cxnId="{7B75D538-DFED-4724-AB64-F0107DD5FB40}">
      <dgm:prSet/>
      <dgm:spPr/>
      <dgm:t>
        <a:bodyPr/>
        <a:lstStyle/>
        <a:p>
          <a:endParaRPr lang="ru-RU"/>
        </a:p>
      </dgm:t>
    </dgm:pt>
    <dgm:pt modelId="{8F663D74-06DB-4110-BF80-6C3FE4B5F1BB}" type="sibTrans" cxnId="{7B75D538-DFED-4724-AB64-F0107DD5FB40}">
      <dgm:prSet/>
      <dgm:spPr/>
      <dgm:t>
        <a:bodyPr/>
        <a:lstStyle/>
        <a:p>
          <a:endParaRPr lang="ru-RU"/>
        </a:p>
      </dgm:t>
    </dgm:pt>
    <dgm:pt modelId="{45CD5183-0526-4636-911F-397CDB8A0EEE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F155EF7C-DD02-4918-A08C-E580D751B7CF}" type="parTrans" cxnId="{A2244E94-728C-4756-973B-7102ED381C48}">
      <dgm:prSet/>
      <dgm:spPr/>
      <dgm:t>
        <a:bodyPr/>
        <a:lstStyle/>
        <a:p>
          <a:endParaRPr lang="ru-RU"/>
        </a:p>
      </dgm:t>
    </dgm:pt>
    <dgm:pt modelId="{909751B6-E948-4E65-BCA2-469677622672}" type="sibTrans" cxnId="{A2244E94-728C-4756-973B-7102ED381C48}">
      <dgm:prSet/>
      <dgm:spPr/>
      <dgm:t>
        <a:bodyPr/>
        <a:lstStyle/>
        <a:p>
          <a:endParaRPr lang="ru-RU"/>
        </a:p>
      </dgm:t>
    </dgm:pt>
    <dgm:pt modelId="{4DFF2F81-51B7-472C-8F17-7C437B9D5BCE}">
      <dgm:prSet phldrT="[Текст]" custT="1"/>
      <dgm:spPr/>
      <dgm:t>
        <a:bodyPr/>
        <a:lstStyle/>
        <a:p>
          <a:r>
            <a:rPr lang="uk-UA" sz="2800" dirty="0" smtClean="0"/>
            <a:t>Станом на сьогодні укрупнення проходить за рахунок дрібних гравців</a:t>
          </a:r>
          <a:endParaRPr lang="ru-RU" sz="2800" dirty="0"/>
        </a:p>
      </dgm:t>
    </dgm:pt>
    <dgm:pt modelId="{ED84F9C4-6DC8-46E5-99DA-2FBA492DDC21}" type="parTrans" cxnId="{247C1331-38CC-4FC4-9334-765ED5F00A01}">
      <dgm:prSet/>
      <dgm:spPr/>
      <dgm:t>
        <a:bodyPr/>
        <a:lstStyle/>
        <a:p>
          <a:endParaRPr lang="ru-RU"/>
        </a:p>
      </dgm:t>
    </dgm:pt>
    <dgm:pt modelId="{70F4AB0B-8C0F-4B9A-9E57-23B4ACEC8473}" type="sibTrans" cxnId="{247C1331-38CC-4FC4-9334-765ED5F00A01}">
      <dgm:prSet/>
      <dgm:spPr/>
      <dgm:t>
        <a:bodyPr/>
        <a:lstStyle/>
        <a:p>
          <a:endParaRPr lang="ru-RU"/>
        </a:p>
      </dgm:t>
    </dgm:pt>
    <dgm:pt modelId="{C8A6F8EC-5F8C-4DDC-A08D-73FBE1231507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F76A5A19-4FF9-41B6-A655-E7BCEB391CB6}" type="parTrans" cxnId="{91B6D3F2-14DA-4388-8791-D27CEA6D38C6}">
      <dgm:prSet/>
      <dgm:spPr/>
      <dgm:t>
        <a:bodyPr/>
        <a:lstStyle/>
        <a:p>
          <a:endParaRPr lang="ru-RU"/>
        </a:p>
      </dgm:t>
    </dgm:pt>
    <dgm:pt modelId="{C7B77A14-BC06-4849-9624-037E2D3FB985}" type="sibTrans" cxnId="{91B6D3F2-14DA-4388-8791-D27CEA6D38C6}">
      <dgm:prSet/>
      <dgm:spPr/>
      <dgm:t>
        <a:bodyPr/>
        <a:lstStyle/>
        <a:p>
          <a:endParaRPr lang="ru-RU"/>
        </a:p>
      </dgm:t>
    </dgm:pt>
    <dgm:pt modelId="{31B6B26B-280B-4E32-9FA7-543D6E47B76E}">
      <dgm:prSet phldrT="[Текст]" custT="1"/>
      <dgm:spPr/>
      <dgm:t>
        <a:bodyPr/>
        <a:lstStyle/>
        <a:p>
          <a:r>
            <a:rPr lang="uk-UA" sz="2400" dirty="0" smtClean="0"/>
            <a:t>Приклад : </a:t>
          </a:r>
          <a:r>
            <a:rPr lang="en-US" sz="2400" dirty="0" smtClean="0"/>
            <a:t>KSG agro 2011 – 59 300 </a:t>
          </a:r>
          <a:r>
            <a:rPr lang="ru-RU" sz="2400" dirty="0" smtClean="0"/>
            <a:t>га </a:t>
          </a:r>
          <a:r>
            <a:rPr lang="uk-UA" sz="2400" dirty="0" smtClean="0"/>
            <a:t>мета 2016 р – 200 000 га</a:t>
          </a:r>
          <a:endParaRPr lang="ru-RU" sz="2400" dirty="0"/>
        </a:p>
      </dgm:t>
    </dgm:pt>
    <dgm:pt modelId="{6513D45D-C0E0-44D0-80AA-15853FE3C6C2}" type="parTrans" cxnId="{DDDFC418-3DB3-4102-BEE4-C00785273961}">
      <dgm:prSet/>
      <dgm:spPr/>
      <dgm:t>
        <a:bodyPr/>
        <a:lstStyle/>
        <a:p>
          <a:endParaRPr lang="ru-RU"/>
        </a:p>
      </dgm:t>
    </dgm:pt>
    <dgm:pt modelId="{35808DAE-F640-413D-859A-7D469D869055}" type="sibTrans" cxnId="{DDDFC418-3DB3-4102-BEE4-C00785273961}">
      <dgm:prSet/>
      <dgm:spPr/>
      <dgm:t>
        <a:bodyPr/>
        <a:lstStyle/>
        <a:p>
          <a:endParaRPr lang="ru-RU"/>
        </a:p>
      </dgm:t>
    </dgm:pt>
    <dgm:pt modelId="{26DBF3EB-8547-4F23-B816-1B6EB44D4685}">
      <dgm:prSet phldrT="[Текст]" custT="1"/>
      <dgm:spPr/>
      <dgm:t>
        <a:bodyPr/>
        <a:lstStyle/>
        <a:p>
          <a:r>
            <a:rPr lang="uk-UA" sz="2400" dirty="0" err="1" smtClean="0"/>
            <a:t>Агротон</a:t>
          </a:r>
          <a:r>
            <a:rPr lang="uk-UA" sz="2400" dirty="0" smtClean="0"/>
            <a:t> 2011- 151 тис. га мета 2012 – 200 тис. га</a:t>
          </a:r>
          <a:endParaRPr lang="ru-RU" sz="2400" dirty="0"/>
        </a:p>
      </dgm:t>
    </dgm:pt>
    <dgm:pt modelId="{D4C44275-8B3E-4A3F-93D7-A404B0A1FDDA}" type="parTrans" cxnId="{7B258DA5-9B79-4150-9735-E41F49B95C27}">
      <dgm:prSet/>
      <dgm:spPr/>
      <dgm:t>
        <a:bodyPr/>
        <a:lstStyle/>
        <a:p>
          <a:endParaRPr lang="ru-RU"/>
        </a:p>
      </dgm:t>
    </dgm:pt>
    <dgm:pt modelId="{E854A57A-830F-44E4-9F2A-94241DC209C7}" type="sibTrans" cxnId="{7B258DA5-9B79-4150-9735-E41F49B95C27}">
      <dgm:prSet/>
      <dgm:spPr/>
      <dgm:t>
        <a:bodyPr/>
        <a:lstStyle/>
        <a:p>
          <a:endParaRPr lang="ru-RU"/>
        </a:p>
      </dgm:t>
    </dgm:pt>
    <dgm:pt modelId="{214791FA-09DA-431B-855D-47F5B4819C9D}" type="pres">
      <dgm:prSet presAssocID="{E2AC96D4-1E27-4E3F-9916-DA6F1E5017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3E9E30-FA41-45BF-B5A0-F09321FCD6C3}" type="pres">
      <dgm:prSet presAssocID="{2DD80836-9998-44F7-BECC-8B188778B710}" presName="composite" presStyleCnt="0"/>
      <dgm:spPr/>
    </dgm:pt>
    <dgm:pt modelId="{4A776611-1C73-4DFB-8281-22A174981649}" type="pres">
      <dgm:prSet presAssocID="{2DD80836-9998-44F7-BECC-8B188778B71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6F834-0485-4481-9055-9B4B358665A6}" type="pres">
      <dgm:prSet presAssocID="{2DD80836-9998-44F7-BECC-8B188778B710}" presName="descendantText" presStyleLbl="alignAcc1" presStyleIdx="0" presStyleCnt="3" custAng="0" custScaleX="90352" custScaleY="115624" custLinFactNeighborX="-2246" custLinFactNeighborY="15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B7D8B-03FD-4B7E-AF3B-09B95299B052}" type="pres">
      <dgm:prSet presAssocID="{62FD0976-537A-40DF-BE63-3F1444DAC223}" presName="sp" presStyleCnt="0"/>
      <dgm:spPr/>
    </dgm:pt>
    <dgm:pt modelId="{3ED4D1B7-7FC8-4B2E-AEF6-6C49C0182E63}" type="pres">
      <dgm:prSet presAssocID="{45CD5183-0526-4636-911F-397CDB8A0EEE}" presName="composite" presStyleCnt="0"/>
      <dgm:spPr/>
    </dgm:pt>
    <dgm:pt modelId="{4C677A6B-5FBA-4792-BC35-0B3763D96661}" type="pres">
      <dgm:prSet presAssocID="{45CD5183-0526-4636-911F-397CDB8A0E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3EC1-48F6-45C2-9278-A588C1902EC8}" type="pres">
      <dgm:prSet presAssocID="{45CD5183-0526-4636-911F-397CDB8A0EEE}" presName="descendantText" presStyleLbl="alignAcc1" presStyleIdx="1" presStyleCnt="3" custScaleX="96701" custScaleY="137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66B64-39C2-45DC-B81A-CB176D10CDF8}" type="pres">
      <dgm:prSet presAssocID="{909751B6-E948-4E65-BCA2-469677622672}" presName="sp" presStyleCnt="0"/>
      <dgm:spPr/>
    </dgm:pt>
    <dgm:pt modelId="{F46C54B8-AC2A-4B81-A68A-373A5D18E7C3}" type="pres">
      <dgm:prSet presAssocID="{C8A6F8EC-5F8C-4DDC-A08D-73FBE1231507}" presName="composite" presStyleCnt="0"/>
      <dgm:spPr/>
    </dgm:pt>
    <dgm:pt modelId="{BDF79929-6DF1-4059-97DC-92DE74029E2C}" type="pres">
      <dgm:prSet presAssocID="{C8A6F8EC-5F8C-4DDC-A08D-73FBE12315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B213E-D90E-43B8-ABE6-B91AAFD4AE5D}" type="pres">
      <dgm:prSet presAssocID="{C8A6F8EC-5F8C-4DDC-A08D-73FBE1231507}" presName="descendantText" presStyleLbl="alignAcc1" presStyleIdx="2" presStyleCnt="3" custScaleX="96693" custScaleY="202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5FCE3-C189-4D61-93E4-773B7037C99A}" type="presOf" srcId="{346FDFE1-AB47-443F-B716-423416A01B81}" destId="{C8F6F834-0485-4481-9055-9B4B358665A6}" srcOrd="0" destOrd="0" presId="urn:microsoft.com/office/officeart/2005/8/layout/chevron2"/>
    <dgm:cxn modelId="{429172FC-ABC5-4C70-9F32-26044B2B8B37}" srcId="{E2AC96D4-1E27-4E3F-9916-DA6F1E501787}" destId="{2DD80836-9998-44F7-BECC-8B188778B710}" srcOrd="0" destOrd="0" parTransId="{300C04F2-4F07-4529-AC5F-2547804CB557}" sibTransId="{62FD0976-537A-40DF-BE63-3F1444DAC223}"/>
    <dgm:cxn modelId="{DC5CFF9A-59E1-416D-A8E5-CE2A7A44682A}" type="presOf" srcId="{C8A6F8EC-5F8C-4DDC-A08D-73FBE1231507}" destId="{BDF79929-6DF1-4059-97DC-92DE74029E2C}" srcOrd="0" destOrd="0" presId="urn:microsoft.com/office/officeart/2005/8/layout/chevron2"/>
    <dgm:cxn modelId="{CD10AA1C-957B-46B6-BCB4-C3B4BEFD055F}" type="presOf" srcId="{E2AC96D4-1E27-4E3F-9916-DA6F1E501787}" destId="{214791FA-09DA-431B-855D-47F5B4819C9D}" srcOrd="0" destOrd="0" presId="urn:microsoft.com/office/officeart/2005/8/layout/chevron2"/>
    <dgm:cxn modelId="{DDDFC418-3DB3-4102-BEE4-C00785273961}" srcId="{C8A6F8EC-5F8C-4DDC-A08D-73FBE1231507}" destId="{31B6B26B-280B-4E32-9FA7-543D6E47B76E}" srcOrd="0" destOrd="0" parTransId="{6513D45D-C0E0-44D0-80AA-15853FE3C6C2}" sibTransId="{35808DAE-F640-413D-859A-7D469D869055}"/>
    <dgm:cxn modelId="{AF17BB52-F5CA-4F6B-A17F-475224CE9B89}" type="presOf" srcId="{4DFF2F81-51B7-472C-8F17-7C437B9D5BCE}" destId="{4A523EC1-48F6-45C2-9278-A588C1902EC8}" srcOrd="0" destOrd="0" presId="urn:microsoft.com/office/officeart/2005/8/layout/chevron2"/>
    <dgm:cxn modelId="{7B75D538-DFED-4724-AB64-F0107DD5FB40}" srcId="{2DD80836-9998-44F7-BECC-8B188778B710}" destId="{346FDFE1-AB47-443F-B716-423416A01B81}" srcOrd="0" destOrd="0" parTransId="{E257906D-E65E-4A11-8D0C-E8D9186EAAAD}" sibTransId="{8F663D74-06DB-4110-BF80-6C3FE4B5F1BB}"/>
    <dgm:cxn modelId="{247C1331-38CC-4FC4-9334-765ED5F00A01}" srcId="{45CD5183-0526-4636-911F-397CDB8A0EEE}" destId="{4DFF2F81-51B7-472C-8F17-7C437B9D5BCE}" srcOrd="0" destOrd="0" parTransId="{ED84F9C4-6DC8-46E5-99DA-2FBA492DDC21}" sibTransId="{70F4AB0B-8C0F-4B9A-9E57-23B4ACEC8473}"/>
    <dgm:cxn modelId="{7B258DA5-9B79-4150-9735-E41F49B95C27}" srcId="{C8A6F8EC-5F8C-4DDC-A08D-73FBE1231507}" destId="{26DBF3EB-8547-4F23-B816-1B6EB44D4685}" srcOrd="1" destOrd="0" parTransId="{D4C44275-8B3E-4A3F-93D7-A404B0A1FDDA}" sibTransId="{E854A57A-830F-44E4-9F2A-94241DC209C7}"/>
    <dgm:cxn modelId="{91B6D3F2-14DA-4388-8791-D27CEA6D38C6}" srcId="{E2AC96D4-1E27-4E3F-9916-DA6F1E501787}" destId="{C8A6F8EC-5F8C-4DDC-A08D-73FBE1231507}" srcOrd="2" destOrd="0" parTransId="{F76A5A19-4FF9-41B6-A655-E7BCEB391CB6}" sibTransId="{C7B77A14-BC06-4849-9624-037E2D3FB985}"/>
    <dgm:cxn modelId="{595A33ED-6C81-446D-B38F-3DB274683F67}" type="presOf" srcId="{26DBF3EB-8547-4F23-B816-1B6EB44D4685}" destId="{E96B213E-D90E-43B8-ABE6-B91AAFD4AE5D}" srcOrd="0" destOrd="1" presId="urn:microsoft.com/office/officeart/2005/8/layout/chevron2"/>
    <dgm:cxn modelId="{6C516BBD-163B-46E1-950A-9578B8039171}" type="presOf" srcId="{45CD5183-0526-4636-911F-397CDB8A0EEE}" destId="{4C677A6B-5FBA-4792-BC35-0B3763D96661}" srcOrd="0" destOrd="0" presId="urn:microsoft.com/office/officeart/2005/8/layout/chevron2"/>
    <dgm:cxn modelId="{47D70FA6-A22B-4660-B603-8756974194CF}" type="presOf" srcId="{2DD80836-9998-44F7-BECC-8B188778B710}" destId="{4A776611-1C73-4DFB-8281-22A174981649}" srcOrd="0" destOrd="0" presId="urn:microsoft.com/office/officeart/2005/8/layout/chevron2"/>
    <dgm:cxn modelId="{03614CEF-E5F6-4A5B-932D-CE5EA1C72282}" type="presOf" srcId="{31B6B26B-280B-4E32-9FA7-543D6E47B76E}" destId="{E96B213E-D90E-43B8-ABE6-B91AAFD4AE5D}" srcOrd="0" destOrd="0" presId="urn:microsoft.com/office/officeart/2005/8/layout/chevron2"/>
    <dgm:cxn modelId="{A2244E94-728C-4756-973B-7102ED381C48}" srcId="{E2AC96D4-1E27-4E3F-9916-DA6F1E501787}" destId="{45CD5183-0526-4636-911F-397CDB8A0EEE}" srcOrd="1" destOrd="0" parTransId="{F155EF7C-DD02-4918-A08C-E580D751B7CF}" sibTransId="{909751B6-E948-4E65-BCA2-469677622672}"/>
    <dgm:cxn modelId="{E9C55A43-4702-48DA-94CA-F50F881C16FA}" type="presParOf" srcId="{214791FA-09DA-431B-855D-47F5B4819C9D}" destId="{363E9E30-FA41-45BF-B5A0-F09321FCD6C3}" srcOrd="0" destOrd="0" presId="urn:microsoft.com/office/officeart/2005/8/layout/chevron2"/>
    <dgm:cxn modelId="{823F81CF-AD47-43D0-9E7B-22C16C21A6D8}" type="presParOf" srcId="{363E9E30-FA41-45BF-B5A0-F09321FCD6C3}" destId="{4A776611-1C73-4DFB-8281-22A174981649}" srcOrd="0" destOrd="0" presId="urn:microsoft.com/office/officeart/2005/8/layout/chevron2"/>
    <dgm:cxn modelId="{129F6A35-4193-4C65-8391-B410244E1939}" type="presParOf" srcId="{363E9E30-FA41-45BF-B5A0-F09321FCD6C3}" destId="{C8F6F834-0485-4481-9055-9B4B358665A6}" srcOrd="1" destOrd="0" presId="urn:microsoft.com/office/officeart/2005/8/layout/chevron2"/>
    <dgm:cxn modelId="{58D7396F-FE28-4A8E-88D9-995357489098}" type="presParOf" srcId="{214791FA-09DA-431B-855D-47F5B4819C9D}" destId="{97CB7D8B-03FD-4B7E-AF3B-09B95299B052}" srcOrd="1" destOrd="0" presId="urn:microsoft.com/office/officeart/2005/8/layout/chevron2"/>
    <dgm:cxn modelId="{3B8AC289-181D-45C5-9D1D-6DFBE5F7FA5F}" type="presParOf" srcId="{214791FA-09DA-431B-855D-47F5B4819C9D}" destId="{3ED4D1B7-7FC8-4B2E-AEF6-6C49C0182E63}" srcOrd="2" destOrd="0" presId="urn:microsoft.com/office/officeart/2005/8/layout/chevron2"/>
    <dgm:cxn modelId="{D907D275-53D1-45AA-80A1-A0E4C330987E}" type="presParOf" srcId="{3ED4D1B7-7FC8-4B2E-AEF6-6C49C0182E63}" destId="{4C677A6B-5FBA-4792-BC35-0B3763D96661}" srcOrd="0" destOrd="0" presId="urn:microsoft.com/office/officeart/2005/8/layout/chevron2"/>
    <dgm:cxn modelId="{14C87951-A63A-4C06-9BC4-9E6AA9289E16}" type="presParOf" srcId="{3ED4D1B7-7FC8-4B2E-AEF6-6C49C0182E63}" destId="{4A523EC1-48F6-45C2-9278-A588C1902EC8}" srcOrd="1" destOrd="0" presId="urn:microsoft.com/office/officeart/2005/8/layout/chevron2"/>
    <dgm:cxn modelId="{DBEE44EA-5F69-4E8D-936F-3C415C403320}" type="presParOf" srcId="{214791FA-09DA-431B-855D-47F5B4819C9D}" destId="{4B466B64-39C2-45DC-B81A-CB176D10CDF8}" srcOrd="3" destOrd="0" presId="urn:microsoft.com/office/officeart/2005/8/layout/chevron2"/>
    <dgm:cxn modelId="{A397239F-8AA0-4D1F-BE21-D52391E0022C}" type="presParOf" srcId="{214791FA-09DA-431B-855D-47F5B4819C9D}" destId="{F46C54B8-AC2A-4B81-A68A-373A5D18E7C3}" srcOrd="4" destOrd="0" presId="urn:microsoft.com/office/officeart/2005/8/layout/chevron2"/>
    <dgm:cxn modelId="{02156B34-548F-471F-8AAD-8C17EE72D06D}" type="presParOf" srcId="{F46C54B8-AC2A-4B81-A68A-373A5D18E7C3}" destId="{BDF79929-6DF1-4059-97DC-92DE74029E2C}" srcOrd="0" destOrd="0" presId="urn:microsoft.com/office/officeart/2005/8/layout/chevron2"/>
    <dgm:cxn modelId="{A4E8FE67-8072-4E27-90FB-9F55A5AB37D8}" type="presParOf" srcId="{F46C54B8-AC2A-4B81-A68A-373A5D18E7C3}" destId="{E96B213E-D90E-43B8-ABE6-B91AAFD4AE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AC96D4-1E27-4E3F-9916-DA6F1E501787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D80836-9998-44F7-BECC-8B188778B710}">
      <dgm:prSet phldrT="[Текст]" custT="1"/>
      <dgm:spPr/>
      <dgm:t>
        <a:bodyPr/>
        <a:lstStyle/>
        <a:p>
          <a:r>
            <a:rPr lang="uk-UA" sz="2800" dirty="0" smtClean="0"/>
            <a:t> </a:t>
          </a:r>
          <a:endParaRPr lang="ru-RU" sz="2800" dirty="0"/>
        </a:p>
      </dgm:t>
    </dgm:pt>
    <dgm:pt modelId="{300C04F2-4F07-4529-AC5F-2547804CB557}" type="parTrans" cxnId="{429172FC-ABC5-4C70-9F32-26044B2B8B37}">
      <dgm:prSet/>
      <dgm:spPr/>
      <dgm:t>
        <a:bodyPr/>
        <a:lstStyle/>
        <a:p>
          <a:endParaRPr lang="ru-RU" sz="2800"/>
        </a:p>
      </dgm:t>
    </dgm:pt>
    <dgm:pt modelId="{62FD0976-537A-40DF-BE63-3F1444DAC223}" type="sibTrans" cxnId="{429172FC-ABC5-4C70-9F32-26044B2B8B37}">
      <dgm:prSet/>
      <dgm:spPr/>
      <dgm:t>
        <a:bodyPr/>
        <a:lstStyle/>
        <a:p>
          <a:endParaRPr lang="ru-RU" sz="2800"/>
        </a:p>
      </dgm:t>
    </dgm:pt>
    <dgm:pt modelId="{346FDFE1-AB47-443F-B716-423416A01B81}">
      <dgm:prSet phldrT="[Текст]" custT="1"/>
      <dgm:spPr/>
      <dgm:t>
        <a:bodyPr/>
        <a:lstStyle/>
        <a:p>
          <a:r>
            <a:rPr lang="uk-UA" sz="2800" dirty="0" smtClean="0"/>
            <a:t>Детальна картографія: контроль МТР, робота з орендодавцями, підготовка до ринку землі</a:t>
          </a:r>
          <a:endParaRPr lang="ru-RU" sz="2800" dirty="0"/>
        </a:p>
      </dgm:t>
    </dgm:pt>
    <dgm:pt modelId="{E257906D-E65E-4A11-8D0C-E8D9186EAAAD}" type="parTrans" cxnId="{7B75D538-DFED-4724-AB64-F0107DD5FB40}">
      <dgm:prSet/>
      <dgm:spPr/>
      <dgm:t>
        <a:bodyPr/>
        <a:lstStyle/>
        <a:p>
          <a:endParaRPr lang="ru-RU" sz="2800"/>
        </a:p>
      </dgm:t>
    </dgm:pt>
    <dgm:pt modelId="{8F663D74-06DB-4110-BF80-6C3FE4B5F1BB}" type="sibTrans" cxnId="{7B75D538-DFED-4724-AB64-F0107DD5FB40}">
      <dgm:prSet/>
      <dgm:spPr/>
      <dgm:t>
        <a:bodyPr/>
        <a:lstStyle/>
        <a:p>
          <a:endParaRPr lang="ru-RU" sz="2800"/>
        </a:p>
      </dgm:t>
    </dgm:pt>
    <dgm:pt modelId="{45CD5183-0526-4636-911F-397CDB8A0EEE}">
      <dgm:prSet phldrT="[Текст]" custT="1"/>
      <dgm:spPr/>
      <dgm:t>
        <a:bodyPr/>
        <a:lstStyle/>
        <a:p>
          <a:r>
            <a:rPr lang="uk-UA" sz="2800" dirty="0" smtClean="0"/>
            <a:t> </a:t>
          </a:r>
          <a:endParaRPr lang="ru-RU" sz="2800" dirty="0"/>
        </a:p>
      </dgm:t>
    </dgm:pt>
    <dgm:pt modelId="{F155EF7C-DD02-4918-A08C-E580D751B7CF}" type="parTrans" cxnId="{A2244E94-728C-4756-973B-7102ED381C48}">
      <dgm:prSet/>
      <dgm:spPr/>
      <dgm:t>
        <a:bodyPr/>
        <a:lstStyle/>
        <a:p>
          <a:endParaRPr lang="ru-RU" sz="2800"/>
        </a:p>
      </dgm:t>
    </dgm:pt>
    <dgm:pt modelId="{909751B6-E948-4E65-BCA2-469677622672}" type="sibTrans" cxnId="{A2244E94-728C-4756-973B-7102ED381C48}">
      <dgm:prSet/>
      <dgm:spPr/>
      <dgm:t>
        <a:bodyPr/>
        <a:lstStyle/>
        <a:p>
          <a:endParaRPr lang="ru-RU" sz="2800"/>
        </a:p>
      </dgm:t>
    </dgm:pt>
    <dgm:pt modelId="{4DFF2F81-51B7-472C-8F17-7C437B9D5BCE}">
      <dgm:prSet phldrT="[Текст]" custT="1"/>
      <dgm:spPr/>
      <dgm:t>
        <a:bodyPr/>
        <a:lstStyle/>
        <a:p>
          <a:r>
            <a:rPr lang="uk-UA" sz="2800" dirty="0" smtClean="0"/>
            <a:t>Використання технологій </a:t>
          </a:r>
          <a:r>
            <a:rPr lang="en-US" sz="2800" dirty="0" smtClean="0"/>
            <a:t>GPS</a:t>
          </a:r>
          <a:r>
            <a:rPr lang="ru-RU" sz="2800" dirty="0" smtClean="0"/>
            <a:t> – </a:t>
          </a:r>
          <a:r>
            <a:rPr lang="ru-RU" sz="2800" dirty="0" err="1" smtClean="0"/>
            <a:t>навігації</a:t>
          </a:r>
          <a:r>
            <a:rPr lang="ru-RU" sz="2800" dirty="0" smtClean="0"/>
            <a:t> для контролю </a:t>
          </a:r>
          <a:r>
            <a:rPr lang="ru-RU" sz="2800" dirty="0" err="1" smtClean="0"/>
            <a:t>ресурсів</a:t>
          </a:r>
          <a:endParaRPr lang="ru-RU" sz="2800" dirty="0"/>
        </a:p>
      </dgm:t>
    </dgm:pt>
    <dgm:pt modelId="{ED84F9C4-6DC8-46E5-99DA-2FBA492DDC21}" type="parTrans" cxnId="{247C1331-38CC-4FC4-9334-765ED5F00A01}">
      <dgm:prSet/>
      <dgm:spPr/>
      <dgm:t>
        <a:bodyPr/>
        <a:lstStyle/>
        <a:p>
          <a:endParaRPr lang="ru-RU" sz="2800"/>
        </a:p>
      </dgm:t>
    </dgm:pt>
    <dgm:pt modelId="{70F4AB0B-8C0F-4B9A-9E57-23B4ACEC8473}" type="sibTrans" cxnId="{247C1331-38CC-4FC4-9334-765ED5F00A01}">
      <dgm:prSet/>
      <dgm:spPr/>
      <dgm:t>
        <a:bodyPr/>
        <a:lstStyle/>
        <a:p>
          <a:endParaRPr lang="ru-RU" sz="2800"/>
        </a:p>
      </dgm:t>
    </dgm:pt>
    <dgm:pt modelId="{C8A6F8EC-5F8C-4DDC-A08D-73FBE1231507}">
      <dgm:prSet phldrT="[Текст]" custT="1"/>
      <dgm:spPr/>
      <dgm:t>
        <a:bodyPr/>
        <a:lstStyle/>
        <a:p>
          <a:r>
            <a:rPr lang="uk-UA" sz="2800" dirty="0" smtClean="0"/>
            <a:t> </a:t>
          </a:r>
          <a:endParaRPr lang="ru-RU" sz="2800" dirty="0"/>
        </a:p>
      </dgm:t>
    </dgm:pt>
    <dgm:pt modelId="{F76A5A19-4FF9-41B6-A655-E7BCEB391CB6}" type="parTrans" cxnId="{91B6D3F2-14DA-4388-8791-D27CEA6D38C6}">
      <dgm:prSet/>
      <dgm:spPr/>
      <dgm:t>
        <a:bodyPr/>
        <a:lstStyle/>
        <a:p>
          <a:endParaRPr lang="ru-RU" sz="2800"/>
        </a:p>
      </dgm:t>
    </dgm:pt>
    <dgm:pt modelId="{C7B77A14-BC06-4849-9624-037E2D3FB985}" type="sibTrans" cxnId="{91B6D3F2-14DA-4388-8791-D27CEA6D38C6}">
      <dgm:prSet/>
      <dgm:spPr/>
      <dgm:t>
        <a:bodyPr/>
        <a:lstStyle/>
        <a:p>
          <a:endParaRPr lang="ru-RU" sz="2800"/>
        </a:p>
      </dgm:t>
    </dgm:pt>
    <dgm:pt modelId="{31B6B26B-280B-4E32-9FA7-543D6E47B76E}">
      <dgm:prSet phldrT="[Текст]" custT="1"/>
      <dgm:spPr/>
      <dgm:t>
        <a:bodyPr/>
        <a:lstStyle/>
        <a:p>
          <a:r>
            <a:rPr lang="uk-UA" sz="2800" dirty="0" smtClean="0"/>
            <a:t>Перспективи застосування технологій точного землеробства</a:t>
          </a:r>
          <a:endParaRPr lang="ru-RU" sz="2800" dirty="0"/>
        </a:p>
      </dgm:t>
    </dgm:pt>
    <dgm:pt modelId="{6513D45D-C0E0-44D0-80AA-15853FE3C6C2}" type="parTrans" cxnId="{DDDFC418-3DB3-4102-BEE4-C00785273961}">
      <dgm:prSet/>
      <dgm:spPr/>
      <dgm:t>
        <a:bodyPr/>
        <a:lstStyle/>
        <a:p>
          <a:endParaRPr lang="ru-RU" sz="2800"/>
        </a:p>
      </dgm:t>
    </dgm:pt>
    <dgm:pt modelId="{35808DAE-F640-413D-859A-7D469D869055}" type="sibTrans" cxnId="{DDDFC418-3DB3-4102-BEE4-C00785273961}">
      <dgm:prSet/>
      <dgm:spPr/>
      <dgm:t>
        <a:bodyPr/>
        <a:lstStyle/>
        <a:p>
          <a:endParaRPr lang="ru-RU" sz="2800"/>
        </a:p>
      </dgm:t>
    </dgm:pt>
    <dgm:pt modelId="{214791FA-09DA-431B-855D-47F5B4819C9D}" type="pres">
      <dgm:prSet presAssocID="{E2AC96D4-1E27-4E3F-9916-DA6F1E5017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3E9E30-FA41-45BF-B5A0-F09321FCD6C3}" type="pres">
      <dgm:prSet presAssocID="{2DD80836-9998-44F7-BECC-8B188778B710}" presName="composite" presStyleCnt="0"/>
      <dgm:spPr/>
    </dgm:pt>
    <dgm:pt modelId="{4A776611-1C73-4DFB-8281-22A174981649}" type="pres">
      <dgm:prSet presAssocID="{2DD80836-9998-44F7-BECC-8B188778B71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6F834-0485-4481-9055-9B4B358665A6}" type="pres">
      <dgm:prSet presAssocID="{2DD80836-9998-44F7-BECC-8B188778B710}" presName="descendantText" presStyleLbl="alignAcc1" presStyleIdx="0" presStyleCnt="3" custAng="0" custScaleX="90352" custScaleY="115624" custLinFactNeighborX="-2246" custLinFactNeighborY="15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B7D8B-03FD-4B7E-AF3B-09B95299B052}" type="pres">
      <dgm:prSet presAssocID="{62FD0976-537A-40DF-BE63-3F1444DAC223}" presName="sp" presStyleCnt="0"/>
      <dgm:spPr/>
    </dgm:pt>
    <dgm:pt modelId="{3ED4D1B7-7FC8-4B2E-AEF6-6C49C0182E63}" type="pres">
      <dgm:prSet presAssocID="{45CD5183-0526-4636-911F-397CDB8A0EEE}" presName="composite" presStyleCnt="0"/>
      <dgm:spPr/>
    </dgm:pt>
    <dgm:pt modelId="{4C677A6B-5FBA-4792-BC35-0B3763D96661}" type="pres">
      <dgm:prSet presAssocID="{45CD5183-0526-4636-911F-397CDB8A0E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3EC1-48F6-45C2-9278-A588C1902EC8}" type="pres">
      <dgm:prSet presAssocID="{45CD5183-0526-4636-911F-397CDB8A0EEE}" presName="descendantText" presStyleLbl="alignAcc1" presStyleIdx="1" presStyleCnt="3" custScaleX="96701" custScaleY="137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66B64-39C2-45DC-B81A-CB176D10CDF8}" type="pres">
      <dgm:prSet presAssocID="{909751B6-E948-4E65-BCA2-469677622672}" presName="sp" presStyleCnt="0"/>
      <dgm:spPr/>
    </dgm:pt>
    <dgm:pt modelId="{F46C54B8-AC2A-4B81-A68A-373A5D18E7C3}" type="pres">
      <dgm:prSet presAssocID="{C8A6F8EC-5F8C-4DDC-A08D-73FBE1231507}" presName="composite" presStyleCnt="0"/>
      <dgm:spPr/>
    </dgm:pt>
    <dgm:pt modelId="{BDF79929-6DF1-4059-97DC-92DE74029E2C}" type="pres">
      <dgm:prSet presAssocID="{C8A6F8EC-5F8C-4DDC-A08D-73FBE12315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B213E-D90E-43B8-ABE6-B91AAFD4AE5D}" type="pres">
      <dgm:prSet presAssocID="{C8A6F8EC-5F8C-4DDC-A08D-73FBE1231507}" presName="descendantText" presStyleLbl="alignAcc1" presStyleIdx="2" presStyleCnt="3" custScaleX="96693" custScaleY="76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03CA9-6372-436B-A7C1-D5B793A0B138}" type="presOf" srcId="{346FDFE1-AB47-443F-B716-423416A01B81}" destId="{C8F6F834-0485-4481-9055-9B4B358665A6}" srcOrd="0" destOrd="0" presId="urn:microsoft.com/office/officeart/2005/8/layout/chevron2"/>
    <dgm:cxn modelId="{20A08819-9CE3-405C-A7F1-C1D0DB774F01}" type="presOf" srcId="{31B6B26B-280B-4E32-9FA7-543D6E47B76E}" destId="{E96B213E-D90E-43B8-ABE6-B91AAFD4AE5D}" srcOrd="0" destOrd="0" presId="urn:microsoft.com/office/officeart/2005/8/layout/chevron2"/>
    <dgm:cxn modelId="{924277BF-6531-4A97-90B5-9D96C1C4F31E}" type="presOf" srcId="{2DD80836-9998-44F7-BECC-8B188778B710}" destId="{4A776611-1C73-4DFB-8281-22A174981649}" srcOrd="0" destOrd="0" presId="urn:microsoft.com/office/officeart/2005/8/layout/chevron2"/>
    <dgm:cxn modelId="{429172FC-ABC5-4C70-9F32-26044B2B8B37}" srcId="{E2AC96D4-1E27-4E3F-9916-DA6F1E501787}" destId="{2DD80836-9998-44F7-BECC-8B188778B710}" srcOrd="0" destOrd="0" parTransId="{300C04F2-4F07-4529-AC5F-2547804CB557}" sibTransId="{62FD0976-537A-40DF-BE63-3F1444DAC223}"/>
    <dgm:cxn modelId="{DDDFC418-3DB3-4102-BEE4-C00785273961}" srcId="{C8A6F8EC-5F8C-4DDC-A08D-73FBE1231507}" destId="{31B6B26B-280B-4E32-9FA7-543D6E47B76E}" srcOrd="0" destOrd="0" parTransId="{6513D45D-C0E0-44D0-80AA-15853FE3C6C2}" sibTransId="{35808DAE-F640-413D-859A-7D469D869055}"/>
    <dgm:cxn modelId="{FDD1C331-4A2D-4582-9511-1521ACF16C1C}" type="presOf" srcId="{C8A6F8EC-5F8C-4DDC-A08D-73FBE1231507}" destId="{BDF79929-6DF1-4059-97DC-92DE74029E2C}" srcOrd="0" destOrd="0" presId="urn:microsoft.com/office/officeart/2005/8/layout/chevron2"/>
    <dgm:cxn modelId="{247C1331-38CC-4FC4-9334-765ED5F00A01}" srcId="{45CD5183-0526-4636-911F-397CDB8A0EEE}" destId="{4DFF2F81-51B7-472C-8F17-7C437B9D5BCE}" srcOrd="0" destOrd="0" parTransId="{ED84F9C4-6DC8-46E5-99DA-2FBA492DDC21}" sibTransId="{70F4AB0B-8C0F-4B9A-9E57-23B4ACEC8473}"/>
    <dgm:cxn modelId="{7B75D538-DFED-4724-AB64-F0107DD5FB40}" srcId="{2DD80836-9998-44F7-BECC-8B188778B710}" destId="{346FDFE1-AB47-443F-B716-423416A01B81}" srcOrd="0" destOrd="0" parTransId="{E257906D-E65E-4A11-8D0C-E8D9186EAAAD}" sibTransId="{8F663D74-06DB-4110-BF80-6C3FE4B5F1BB}"/>
    <dgm:cxn modelId="{91B6D3F2-14DA-4388-8791-D27CEA6D38C6}" srcId="{E2AC96D4-1E27-4E3F-9916-DA6F1E501787}" destId="{C8A6F8EC-5F8C-4DDC-A08D-73FBE1231507}" srcOrd="2" destOrd="0" parTransId="{F76A5A19-4FF9-41B6-A655-E7BCEB391CB6}" sibTransId="{C7B77A14-BC06-4849-9624-037E2D3FB985}"/>
    <dgm:cxn modelId="{E0CEBB26-7D72-4FCB-B599-56345A63CB38}" type="presOf" srcId="{4DFF2F81-51B7-472C-8F17-7C437B9D5BCE}" destId="{4A523EC1-48F6-45C2-9278-A588C1902EC8}" srcOrd="0" destOrd="0" presId="urn:microsoft.com/office/officeart/2005/8/layout/chevron2"/>
    <dgm:cxn modelId="{6661F8F7-3957-40D0-9363-60536785A135}" type="presOf" srcId="{45CD5183-0526-4636-911F-397CDB8A0EEE}" destId="{4C677A6B-5FBA-4792-BC35-0B3763D96661}" srcOrd="0" destOrd="0" presId="urn:microsoft.com/office/officeart/2005/8/layout/chevron2"/>
    <dgm:cxn modelId="{2B0211C0-262D-4909-9029-7D24E32DEB48}" type="presOf" srcId="{E2AC96D4-1E27-4E3F-9916-DA6F1E501787}" destId="{214791FA-09DA-431B-855D-47F5B4819C9D}" srcOrd="0" destOrd="0" presId="urn:microsoft.com/office/officeart/2005/8/layout/chevron2"/>
    <dgm:cxn modelId="{A2244E94-728C-4756-973B-7102ED381C48}" srcId="{E2AC96D4-1E27-4E3F-9916-DA6F1E501787}" destId="{45CD5183-0526-4636-911F-397CDB8A0EEE}" srcOrd="1" destOrd="0" parTransId="{F155EF7C-DD02-4918-A08C-E580D751B7CF}" sibTransId="{909751B6-E948-4E65-BCA2-469677622672}"/>
    <dgm:cxn modelId="{E7BBAECA-6C60-49B1-B497-55878A8029D5}" type="presParOf" srcId="{214791FA-09DA-431B-855D-47F5B4819C9D}" destId="{363E9E30-FA41-45BF-B5A0-F09321FCD6C3}" srcOrd="0" destOrd="0" presId="urn:microsoft.com/office/officeart/2005/8/layout/chevron2"/>
    <dgm:cxn modelId="{D4F7A85D-8EE0-4822-99B3-596036B1845C}" type="presParOf" srcId="{363E9E30-FA41-45BF-B5A0-F09321FCD6C3}" destId="{4A776611-1C73-4DFB-8281-22A174981649}" srcOrd="0" destOrd="0" presId="urn:microsoft.com/office/officeart/2005/8/layout/chevron2"/>
    <dgm:cxn modelId="{A7B3CA05-2266-4BBF-9EDE-041F2C948767}" type="presParOf" srcId="{363E9E30-FA41-45BF-B5A0-F09321FCD6C3}" destId="{C8F6F834-0485-4481-9055-9B4B358665A6}" srcOrd="1" destOrd="0" presId="urn:microsoft.com/office/officeart/2005/8/layout/chevron2"/>
    <dgm:cxn modelId="{B6C7FDD0-ECD4-4FF1-8DEF-73011E0C21A3}" type="presParOf" srcId="{214791FA-09DA-431B-855D-47F5B4819C9D}" destId="{97CB7D8B-03FD-4B7E-AF3B-09B95299B052}" srcOrd="1" destOrd="0" presId="urn:microsoft.com/office/officeart/2005/8/layout/chevron2"/>
    <dgm:cxn modelId="{42AEC926-06C2-4DD0-962A-BA223061E8C1}" type="presParOf" srcId="{214791FA-09DA-431B-855D-47F5B4819C9D}" destId="{3ED4D1B7-7FC8-4B2E-AEF6-6C49C0182E63}" srcOrd="2" destOrd="0" presId="urn:microsoft.com/office/officeart/2005/8/layout/chevron2"/>
    <dgm:cxn modelId="{C0CC9084-5094-4B60-A9DF-5448CA80FD6B}" type="presParOf" srcId="{3ED4D1B7-7FC8-4B2E-AEF6-6C49C0182E63}" destId="{4C677A6B-5FBA-4792-BC35-0B3763D96661}" srcOrd="0" destOrd="0" presId="urn:microsoft.com/office/officeart/2005/8/layout/chevron2"/>
    <dgm:cxn modelId="{7FFFDB36-5C3A-4961-863D-8D804D99A936}" type="presParOf" srcId="{3ED4D1B7-7FC8-4B2E-AEF6-6C49C0182E63}" destId="{4A523EC1-48F6-45C2-9278-A588C1902EC8}" srcOrd="1" destOrd="0" presId="urn:microsoft.com/office/officeart/2005/8/layout/chevron2"/>
    <dgm:cxn modelId="{4CC64083-E594-4F71-8220-D15E760508EE}" type="presParOf" srcId="{214791FA-09DA-431B-855D-47F5B4819C9D}" destId="{4B466B64-39C2-45DC-B81A-CB176D10CDF8}" srcOrd="3" destOrd="0" presId="urn:microsoft.com/office/officeart/2005/8/layout/chevron2"/>
    <dgm:cxn modelId="{3626F376-7C67-4830-9C29-0971EA7866E9}" type="presParOf" srcId="{214791FA-09DA-431B-855D-47F5B4819C9D}" destId="{F46C54B8-AC2A-4B81-A68A-373A5D18E7C3}" srcOrd="4" destOrd="0" presId="urn:microsoft.com/office/officeart/2005/8/layout/chevron2"/>
    <dgm:cxn modelId="{F31EF10E-FB62-404C-8DD2-EEF90EE70BFB}" type="presParOf" srcId="{F46C54B8-AC2A-4B81-A68A-373A5D18E7C3}" destId="{BDF79929-6DF1-4059-97DC-92DE74029E2C}" srcOrd="0" destOrd="0" presId="urn:microsoft.com/office/officeart/2005/8/layout/chevron2"/>
    <dgm:cxn modelId="{C8238082-3101-4D4C-82D9-63E32131C620}" type="presParOf" srcId="{F46C54B8-AC2A-4B81-A68A-373A5D18E7C3}" destId="{E96B213E-D90E-43B8-ABE6-B91AAFD4AE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EA1770-AC59-4FE8-B9B0-CE0962C1642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608BC-09C6-4829-8BF9-99D85CB96FED}">
      <dgm:prSet phldrT="[Текст]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Модель управління ???</a:t>
          </a:r>
          <a:endParaRPr lang="ru-RU" dirty="0">
            <a:solidFill>
              <a:schemeClr val="tx1"/>
            </a:solidFill>
          </a:endParaRPr>
        </a:p>
      </dgm:t>
    </dgm:pt>
    <dgm:pt modelId="{E15A7259-60BF-4ED9-99D7-339673F3B7C3}" type="parTrans" cxnId="{DEB59718-085B-4194-B554-673634F469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9234C32-B912-4846-99EA-18E14B8E485D}" type="sibTrans" cxnId="{DEB59718-085B-4194-B554-673634F469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B3D3F1C-49A1-40F0-9A22-CE0C18614A80}">
      <dgm:prSet phldrT="[Текст]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Територіальна розпорошеність</a:t>
          </a:r>
          <a:endParaRPr lang="ru-RU" dirty="0">
            <a:solidFill>
              <a:schemeClr val="tx1"/>
            </a:solidFill>
          </a:endParaRPr>
        </a:p>
      </dgm:t>
    </dgm:pt>
    <dgm:pt modelId="{CCC2D82C-C624-4D76-825F-B5D8A580EA3C}" type="parTrans" cxnId="{9823A7AC-00A3-4356-92F8-9DF0D1B5EFC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08846D-103C-4320-B641-6552FF994949}" type="sibTrans" cxnId="{9823A7AC-00A3-4356-92F8-9DF0D1B5EFC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9E862C-14EC-443B-B2E2-08EBA77661D0}">
      <dgm:prSet phldrT="[Текст]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Вертикальна інтеграція</a:t>
          </a:r>
          <a:endParaRPr lang="ru-RU" dirty="0">
            <a:solidFill>
              <a:schemeClr val="tx1"/>
            </a:solidFill>
          </a:endParaRPr>
        </a:p>
      </dgm:t>
    </dgm:pt>
    <dgm:pt modelId="{AB67CC76-6768-4BB3-AF39-CC30C47C38EB}" type="parTrans" cxnId="{6D7C4CB7-8BC2-488B-8422-030593F276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DA4317-FBAA-414B-8070-FC24F832227D}" type="sibTrans" cxnId="{6D7C4CB7-8BC2-488B-8422-030593F276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8B1496-9B8B-401F-8189-F43D198507AA}" type="pres">
      <dgm:prSet presAssocID="{A5EA1770-AC59-4FE8-B9B0-CE0962C1642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866382-0845-4A5B-98B8-2307D014E2A0}" type="pres">
      <dgm:prSet presAssocID="{CB5608BC-09C6-4829-8BF9-99D85CB96FED}" presName="vertOne" presStyleCnt="0"/>
      <dgm:spPr/>
    </dgm:pt>
    <dgm:pt modelId="{C4EFB43B-08B3-4042-9DDF-ABA1E4B8700C}" type="pres">
      <dgm:prSet presAssocID="{CB5608BC-09C6-4829-8BF9-99D85CB96FED}" presName="txOne" presStyleLbl="node0" presStyleIdx="0" presStyleCnt="1" custScaleY="78178" custLinFactY="113062" custLinFactNeighborX="1917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F8368E-1FDB-459F-87B2-72C1178D2E11}" type="pres">
      <dgm:prSet presAssocID="{CB5608BC-09C6-4829-8BF9-99D85CB96FED}" presName="parTransOne" presStyleCnt="0"/>
      <dgm:spPr/>
    </dgm:pt>
    <dgm:pt modelId="{B0AD882F-B1E5-4E7C-BA24-261926B18D3B}" type="pres">
      <dgm:prSet presAssocID="{CB5608BC-09C6-4829-8BF9-99D85CB96FED}" presName="horzOne" presStyleCnt="0"/>
      <dgm:spPr/>
    </dgm:pt>
    <dgm:pt modelId="{9987B4F7-2A78-4833-9675-FDA5B472E75A}" type="pres">
      <dgm:prSet presAssocID="{4B3D3F1C-49A1-40F0-9A22-CE0C18614A80}" presName="vertTwo" presStyleCnt="0"/>
      <dgm:spPr/>
    </dgm:pt>
    <dgm:pt modelId="{AAA2906C-F2C3-4241-A970-4F5A5E019259}" type="pres">
      <dgm:prSet presAssocID="{4B3D3F1C-49A1-40F0-9A22-CE0C18614A80}" presName="txTwo" presStyleLbl="node2" presStyleIdx="0" presStyleCnt="2" custLinFactY="-6848" custLinFactNeighborX="-89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3B0546-F717-4E2B-95BD-C6671578A829}" type="pres">
      <dgm:prSet presAssocID="{4B3D3F1C-49A1-40F0-9A22-CE0C18614A80}" presName="horzTwo" presStyleCnt="0"/>
      <dgm:spPr/>
    </dgm:pt>
    <dgm:pt modelId="{8AAC60EB-35F2-4675-B986-C0834E71F50F}" type="pres">
      <dgm:prSet presAssocID="{B808846D-103C-4320-B641-6552FF994949}" presName="sibSpaceTwo" presStyleCnt="0"/>
      <dgm:spPr/>
    </dgm:pt>
    <dgm:pt modelId="{52B228CF-661D-408A-B226-3B227C3D31CA}" type="pres">
      <dgm:prSet presAssocID="{D79E862C-14EC-443B-B2E2-08EBA77661D0}" presName="vertTwo" presStyleCnt="0"/>
      <dgm:spPr/>
    </dgm:pt>
    <dgm:pt modelId="{28A70F81-4FF9-4154-BB40-408903E4C9F0}" type="pres">
      <dgm:prSet presAssocID="{D79E862C-14EC-443B-B2E2-08EBA77661D0}" presName="txTwo" presStyleLbl="node2" presStyleIdx="1" presStyleCnt="2" custLinFactY="-6848" custLinFactNeighborX="-175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9F5995-2942-4152-9106-E93A2B9DC1DE}" type="pres">
      <dgm:prSet presAssocID="{D79E862C-14EC-443B-B2E2-08EBA77661D0}" presName="horzTwo" presStyleCnt="0"/>
      <dgm:spPr/>
    </dgm:pt>
  </dgm:ptLst>
  <dgm:cxnLst>
    <dgm:cxn modelId="{D8C4C251-ED5A-470E-9FBE-ABE0758B21D4}" type="presOf" srcId="{4B3D3F1C-49A1-40F0-9A22-CE0C18614A80}" destId="{AAA2906C-F2C3-4241-A970-4F5A5E019259}" srcOrd="0" destOrd="0" presId="urn:microsoft.com/office/officeart/2005/8/layout/hierarchy4"/>
    <dgm:cxn modelId="{DEB59718-085B-4194-B554-673634F46969}" srcId="{A5EA1770-AC59-4FE8-B9B0-CE0962C16426}" destId="{CB5608BC-09C6-4829-8BF9-99D85CB96FED}" srcOrd="0" destOrd="0" parTransId="{E15A7259-60BF-4ED9-99D7-339673F3B7C3}" sibTransId="{99234C32-B912-4846-99EA-18E14B8E485D}"/>
    <dgm:cxn modelId="{1213D34A-B501-47A6-BA3A-BD15012BEEF3}" type="presOf" srcId="{D79E862C-14EC-443B-B2E2-08EBA77661D0}" destId="{28A70F81-4FF9-4154-BB40-408903E4C9F0}" srcOrd="0" destOrd="0" presId="urn:microsoft.com/office/officeart/2005/8/layout/hierarchy4"/>
    <dgm:cxn modelId="{6D7C4CB7-8BC2-488B-8422-030593F2764E}" srcId="{CB5608BC-09C6-4829-8BF9-99D85CB96FED}" destId="{D79E862C-14EC-443B-B2E2-08EBA77661D0}" srcOrd="1" destOrd="0" parTransId="{AB67CC76-6768-4BB3-AF39-CC30C47C38EB}" sibTransId="{8EDA4317-FBAA-414B-8070-FC24F832227D}"/>
    <dgm:cxn modelId="{9823A7AC-00A3-4356-92F8-9DF0D1B5EFC3}" srcId="{CB5608BC-09C6-4829-8BF9-99D85CB96FED}" destId="{4B3D3F1C-49A1-40F0-9A22-CE0C18614A80}" srcOrd="0" destOrd="0" parTransId="{CCC2D82C-C624-4D76-825F-B5D8A580EA3C}" sibTransId="{B808846D-103C-4320-B641-6552FF994949}"/>
    <dgm:cxn modelId="{3389807A-F00D-4DB9-8F29-8F473CE039CE}" type="presOf" srcId="{A5EA1770-AC59-4FE8-B9B0-CE0962C16426}" destId="{D28B1496-9B8B-401F-8189-F43D198507AA}" srcOrd="0" destOrd="0" presId="urn:microsoft.com/office/officeart/2005/8/layout/hierarchy4"/>
    <dgm:cxn modelId="{2B5B53FB-3B61-40D9-86AF-E6A10BF2FC08}" type="presOf" srcId="{CB5608BC-09C6-4829-8BF9-99D85CB96FED}" destId="{C4EFB43B-08B3-4042-9DDF-ABA1E4B8700C}" srcOrd="0" destOrd="0" presId="urn:microsoft.com/office/officeart/2005/8/layout/hierarchy4"/>
    <dgm:cxn modelId="{8633AE46-6337-4D16-83CA-87ABC0777423}" type="presParOf" srcId="{D28B1496-9B8B-401F-8189-F43D198507AA}" destId="{C1866382-0845-4A5B-98B8-2307D014E2A0}" srcOrd="0" destOrd="0" presId="urn:microsoft.com/office/officeart/2005/8/layout/hierarchy4"/>
    <dgm:cxn modelId="{348EB3CB-7D1A-4D7D-8ECF-4080B8CF6076}" type="presParOf" srcId="{C1866382-0845-4A5B-98B8-2307D014E2A0}" destId="{C4EFB43B-08B3-4042-9DDF-ABA1E4B8700C}" srcOrd="0" destOrd="0" presId="urn:microsoft.com/office/officeart/2005/8/layout/hierarchy4"/>
    <dgm:cxn modelId="{37FC91ED-748B-416C-85ED-02FABB22F080}" type="presParOf" srcId="{C1866382-0845-4A5B-98B8-2307D014E2A0}" destId="{5DF8368E-1FDB-459F-87B2-72C1178D2E11}" srcOrd="1" destOrd="0" presId="urn:microsoft.com/office/officeart/2005/8/layout/hierarchy4"/>
    <dgm:cxn modelId="{5A9FF63D-D847-4946-8E43-D8F7509BC7CC}" type="presParOf" srcId="{C1866382-0845-4A5B-98B8-2307D014E2A0}" destId="{B0AD882F-B1E5-4E7C-BA24-261926B18D3B}" srcOrd="2" destOrd="0" presId="urn:microsoft.com/office/officeart/2005/8/layout/hierarchy4"/>
    <dgm:cxn modelId="{C92F3D03-1906-4529-9920-70EE7546C86D}" type="presParOf" srcId="{B0AD882F-B1E5-4E7C-BA24-261926B18D3B}" destId="{9987B4F7-2A78-4833-9675-FDA5B472E75A}" srcOrd="0" destOrd="0" presId="urn:microsoft.com/office/officeart/2005/8/layout/hierarchy4"/>
    <dgm:cxn modelId="{8E020F2B-D6D9-49C1-8421-52B064CE3A82}" type="presParOf" srcId="{9987B4F7-2A78-4833-9675-FDA5B472E75A}" destId="{AAA2906C-F2C3-4241-A970-4F5A5E019259}" srcOrd="0" destOrd="0" presId="urn:microsoft.com/office/officeart/2005/8/layout/hierarchy4"/>
    <dgm:cxn modelId="{D65B9B81-F33A-4E3C-B3C5-3B8361417D43}" type="presParOf" srcId="{9987B4F7-2A78-4833-9675-FDA5B472E75A}" destId="{EF3B0546-F717-4E2B-95BD-C6671578A829}" srcOrd="1" destOrd="0" presId="urn:microsoft.com/office/officeart/2005/8/layout/hierarchy4"/>
    <dgm:cxn modelId="{462B99B7-06AF-48AB-9AA4-5802B1136BAC}" type="presParOf" srcId="{B0AD882F-B1E5-4E7C-BA24-261926B18D3B}" destId="{8AAC60EB-35F2-4675-B986-C0834E71F50F}" srcOrd="1" destOrd="0" presId="urn:microsoft.com/office/officeart/2005/8/layout/hierarchy4"/>
    <dgm:cxn modelId="{980FBD10-E8D9-49F4-B6F5-73DDF41C6B5A}" type="presParOf" srcId="{B0AD882F-B1E5-4E7C-BA24-261926B18D3B}" destId="{52B228CF-661D-408A-B226-3B227C3D31CA}" srcOrd="2" destOrd="0" presId="urn:microsoft.com/office/officeart/2005/8/layout/hierarchy4"/>
    <dgm:cxn modelId="{F224E62A-FDA0-402B-8761-A8F48EEF1872}" type="presParOf" srcId="{52B228CF-661D-408A-B226-3B227C3D31CA}" destId="{28A70F81-4FF9-4154-BB40-408903E4C9F0}" srcOrd="0" destOrd="0" presId="urn:microsoft.com/office/officeart/2005/8/layout/hierarchy4"/>
    <dgm:cxn modelId="{60488470-AE7C-4851-A220-A0C30E05A49C}" type="presParOf" srcId="{52B228CF-661D-408A-B226-3B227C3D31CA}" destId="{949F5995-2942-4152-9106-E93A2B9DC1D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57C2B3-95DB-4A2B-97C0-0304FD245B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F628F0-113D-45A9-8C7F-90A014DDC003}">
      <dgm:prSet phldrT="[Текст]"/>
      <dgm:spPr/>
      <dgm:t>
        <a:bodyPr/>
        <a:lstStyle/>
        <a:p>
          <a:r>
            <a:rPr lang="uk-UA" dirty="0" smtClean="0"/>
            <a:t>Компактні</a:t>
          </a:r>
          <a:endParaRPr lang="ru-RU" dirty="0"/>
        </a:p>
      </dgm:t>
    </dgm:pt>
    <dgm:pt modelId="{36597DD2-E25A-442D-80D8-76712D6FF2BB}" type="parTrans" cxnId="{2ECF6D35-B9B1-4C88-AC7A-9263D0290391}">
      <dgm:prSet/>
      <dgm:spPr/>
      <dgm:t>
        <a:bodyPr/>
        <a:lstStyle/>
        <a:p>
          <a:endParaRPr lang="ru-RU"/>
        </a:p>
      </dgm:t>
    </dgm:pt>
    <dgm:pt modelId="{BAE2973F-218F-4B0C-865A-99A3B2C89231}" type="sibTrans" cxnId="{2ECF6D35-B9B1-4C88-AC7A-9263D0290391}">
      <dgm:prSet/>
      <dgm:spPr/>
      <dgm:t>
        <a:bodyPr/>
        <a:lstStyle/>
        <a:p>
          <a:endParaRPr lang="ru-RU"/>
        </a:p>
      </dgm:t>
    </dgm:pt>
    <dgm:pt modelId="{8920EE40-29F5-4071-800C-729B58CB6BAB}">
      <dgm:prSet phldrT="[Текст]"/>
      <dgm:spPr/>
      <dgm:t>
        <a:bodyPr/>
        <a:lstStyle/>
        <a:p>
          <a:r>
            <a:rPr lang="uk-UA" dirty="0" smtClean="0"/>
            <a:t>Мрія</a:t>
          </a:r>
          <a:endParaRPr lang="ru-RU" dirty="0"/>
        </a:p>
      </dgm:t>
    </dgm:pt>
    <dgm:pt modelId="{092B538C-B98A-40A8-A07C-1115B6E402FC}" type="parTrans" cxnId="{FA0F8A3B-23FA-4C4C-9E58-49E88E5A4CAC}">
      <dgm:prSet/>
      <dgm:spPr/>
      <dgm:t>
        <a:bodyPr/>
        <a:lstStyle/>
        <a:p>
          <a:endParaRPr lang="ru-RU"/>
        </a:p>
      </dgm:t>
    </dgm:pt>
    <dgm:pt modelId="{2AD10C3A-AF84-4129-8241-A1DB28A98B29}" type="sibTrans" cxnId="{FA0F8A3B-23FA-4C4C-9E58-49E88E5A4CAC}">
      <dgm:prSet/>
      <dgm:spPr/>
      <dgm:t>
        <a:bodyPr/>
        <a:lstStyle/>
        <a:p>
          <a:endParaRPr lang="ru-RU"/>
        </a:p>
      </dgm:t>
    </dgm:pt>
    <dgm:pt modelId="{005DDF0E-DE3E-4365-8701-A9303A93679D}">
      <dgm:prSet phldrT="[Текст]"/>
      <dgm:spPr/>
      <dgm:t>
        <a:bodyPr/>
        <a:lstStyle/>
        <a:p>
          <a:r>
            <a:rPr lang="en-US" dirty="0" smtClean="0"/>
            <a:t>KSG agro</a:t>
          </a:r>
          <a:endParaRPr lang="ru-RU" dirty="0"/>
        </a:p>
      </dgm:t>
    </dgm:pt>
    <dgm:pt modelId="{FB55395B-F92D-4D4E-97D7-190F558F26B4}" type="parTrans" cxnId="{37471500-FD35-45BF-A538-C93DED2201D0}">
      <dgm:prSet/>
      <dgm:spPr/>
      <dgm:t>
        <a:bodyPr/>
        <a:lstStyle/>
        <a:p>
          <a:endParaRPr lang="ru-RU"/>
        </a:p>
      </dgm:t>
    </dgm:pt>
    <dgm:pt modelId="{9ACFB587-ACE0-4926-BEDD-73D40F80F6B2}" type="sibTrans" cxnId="{37471500-FD35-45BF-A538-C93DED2201D0}">
      <dgm:prSet/>
      <dgm:spPr/>
      <dgm:t>
        <a:bodyPr/>
        <a:lstStyle/>
        <a:p>
          <a:endParaRPr lang="ru-RU"/>
        </a:p>
      </dgm:t>
    </dgm:pt>
    <dgm:pt modelId="{F65FFBD8-92E6-4E5E-8209-7E1F6BE1E587}">
      <dgm:prSet phldrT="[Текст]"/>
      <dgm:spPr/>
      <dgm:t>
        <a:bodyPr/>
        <a:lstStyle/>
        <a:p>
          <a:r>
            <a:rPr lang="ru-RU" dirty="0" smtClean="0"/>
            <a:t>З «ядром»</a:t>
          </a:r>
          <a:endParaRPr lang="ru-RU" dirty="0"/>
        </a:p>
      </dgm:t>
    </dgm:pt>
    <dgm:pt modelId="{3493AA78-4CB0-4D30-BE2C-EC99AB3C3E6B}" type="parTrans" cxnId="{8A4F1135-7B29-410D-9560-A3E1B17D7387}">
      <dgm:prSet/>
      <dgm:spPr/>
      <dgm:t>
        <a:bodyPr/>
        <a:lstStyle/>
        <a:p>
          <a:endParaRPr lang="ru-RU"/>
        </a:p>
      </dgm:t>
    </dgm:pt>
    <dgm:pt modelId="{203A69EB-639C-4E5D-9A27-2A0B30559F08}" type="sibTrans" cxnId="{8A4F1135-7B29-410D-9560-A3E1B17D7387}">
      <dgm:prSet/>
      <dgm:spPr/>
      <dgm:t>
        <a:bodyPr/>
        <a:lstStyle/>
        <a:p>
          <a:endParaRPr lang="ru-RU"/>
        </a:p>
      </dgm:t>
    </dgm:pt>
    <dgm:pt modelId="{CA46EEDB-1219-4FDC-8A0E-A8705B047CF3}">
      <dgm:prSet phldrT="[Текст]"/>
      <dgm:spPr/>
      <dgm:t>
        <a:bodyPr/>
        <a:lstStyle/>
        <a:p>
          <a:r>
            <a:rPr lang="en-US" dirty="0" err="1" smtClean="0"/>
            <a:t>Harveast</a:t>
          </a:r>
          <a:endParaRPr lang="ru-RU" dirty="0"/>
        </a:p>
      </dgm:t>
    </dgm:pt>
    <dgm:pt modelId="{C40AE697-AFFB-49D7-8354-9FB52A0290B2}" type="parTrans" cxnId="{0FEE5A7A-4443-43A1-9127-E553FAFAF9F0}">
      <dgm:prSet/>
      <dgm:spPr/>
      <dgm:t>
        <a:bodyPr/>
        <a:lstStyle/>
        <a:p>
          <a:endParaRPr lang="ru-RU"/>
        </a:p>
      </dgm:t>
    </dgm:pt>
    <dgm:pt modelId="{3A58F2EB-8955-48B4-9A07-B661F4F3E2E4}" type="sibTrans" cxnId="{0FEE5A7A-4443-43A1-9127-E553FAFAF9F0}">
      <dgm:prSet/>
      <dgm:spPr/>
      <dgm:t>
        <a:bodyPr/>
        <a:lstStyle/>
        <a:p>
          <a:endParaRPr lang="ru-RU"/>
        </a:p>
      </dgm:t>
    </dgm:pt>
    <dgm:pt modelId="{7994CDBB-AD5F-4392-9F9E-445827A0A487}">
      <dgm:prSet phldrT="[Текст]"/>
      <dgm:spPr/>
      <dgm:t>
        <a:bodyPr/>
        <a:lstStyle/>
        <a:p>
          <a:r>
            <a:rPr lang="uk-UA" dirty="0" err="1" smtClean="0"/>
            <a:t>Агротон</a:t>
          </a:r>
          <a:endParaRPr lang="ru-RU" dirty="0"/>
        </a:p>
      </dgm:t>
    </dgm:pt>
    <dgm:pt modelId="{B929592B-438C-42DF-9FEE-49CD26C764D2}" type="parTrans" cxnId="{CE187C7C-47E8-4493-896C-417898110661}">
      <dgm:prSet/>
      <dgm:spPr/>
      <dgm:t>
        <a:bodyPr/>
        <a:lstStyle/>
        <a:p>
          <a:endParaRPr lang="ru-RU"/>
        </a:p>
      </dgm:t>
    </dgm:pt>
    <dgm:pt modelId="{8D690C66-CB55-4641-A83E-DE5FED145C2F}" type="sibTrans" cxnId="{CE187C7C-47E8-4493-896C-417898110661}">
      <dgm:prSet/>
      <dgm:spPr/>
      <dgm:t>
        <a:bodyPr/>
        <a:lstStyle/>
        <a:p>
          <a:endParaRPr lang="ru-RU"/>
        </a:p>
      </dgm:t>
    </dgm:pt>
    <dgm:pt modelId="{AD18C48B-C861-4CF5-A512-B2784D3F3D2C}">
      <dgm:prSet phldrT="[Текст]"/>
      <dgm:spPr/>
      <dgm:t>
        <a:bodyPr/>
        <a:lstStyle/>
        <a:p>
          <a:r>
            <a:rPr lang="uk-UA" dirty="0" smtClean="0"/>
            <a:t>Розпорошені</a:t>
          </a:r>
          <a:endParaRPr lang="ru-RU" dirty="0"/>
        </a:p>
      </dgm:t>
    </dgm:pt>
    <dgm:pt modelId="{B06779C5-87D1-4CFE-92C7-6A3127BC0A5E}" type="parTrans" cxnId="{9B5090A2-C836-447C-9A7A-685AA5FD833F}">
      <dgm:prSet/>
      <dgm:spPr/>
      <dgm:t>
        <a:bodyPr/>
        <a:lstStyle/>
        <a:p>
          <a:endParaRPr lang="ru-RU"/>
        </a:p>
      </dgm:t>
    </dgm:pt>
    <dgm:pt modelId="{A617EB9A-7666-47F3-BC58-2A83BAF3E901}" type="sibTrans" cxnId="{9B5090A2-C836-447C-9A7A-685AA5FD833F}">
      <dgm:prSet/>
      <dgm:spPr/>
      <dgm:t>
        <a:bodyPr/>
        <a:lstStyle/>
        <a:p>
          <a:endParaRPr lang="ru-RU"/>
        </a:p>
      </dgm:t>
    </dgm:pt>
    <dgm:pt modelId="{8F945700-94E3-4541-8350-A001B71004C6}">
      <dgm:prSet phldrT="[Текст]" custT="1"/>
      <dgm:spPr/>
      <dgm:t>
        <a:bodyPr/>
        <a:lstStyle/>
        <a:p>
          <a:r>
            <a:rPr lang="uk-UA" sz="3600" dirty="0" err="1" smtClean="0"/>
            <a:t>Райз</a:t>
          </a:r>
          <a:r>
            <a:rPr lang="uk-UA" sz="2800" dirty="0" smtClean="0"/>
            <a:t> </a:t>
          </a:r>
        </a:p>
        <a:p>
          <a:r>
            <a:rPr lang="uk-UA" sz="2400" dirty="0" smtClean="0"/>
            <a:t>(</a:t>
          </a:r>
          <a:r>
            <a:rPr lang="uk-UA" sz="1600" dirty="0" smtClean="0"/>
            <a:t>11 обл.</a:t>
          </a:r>
          <a:r>
            <a:rPr lang="uk-UA" sz="1800" dirty="0" smtClean="0"/>
            <a:t>)</a:t>
          </a:r>
          <a:endParaRPr lang="ru-RU" sz="2800" dirty="0"/>
        </a:p>
      </dgm:t>
    </dgm:pt>
    <dgm:pt modelId="{FC11EA20-5B80-4E4D-B1DF-0318FCE82D5E}" type="parTrans" cxnId="{950FB78B-4A92-42D6-9588-411978F659EA}">
      <dgm:prSet/>
      <dgm:spPr/>
      <dgm:t>
        <a:bodyPr/>
        <a:lstStyle/>
        <a:p>
          <a:endParaRPr lang="ru-RU"/>
        </a:p>
      </dgm:t>
    </dgm:pt>
    <dgm:pt modelId="{406DED80-2F27-4AD7-B064-01DE9523F393}" type="sibTrans" cxnId="{950FB78B-4A92-42D6-9588-411978F659EA}">
      <dgm:prSet/>
      <dgm:spPr/>
      <dgm:t>
        <a:bodyPr/>
        <a:lstStyle/>
        <a:p>
          <a:endParaRPr lang="ru-RU"/>
        </a:p>
      </dgm:t>
    </dgm:pt>
    <dgm:pt modelId="{E72C9B5A-A61F-4ABB-A6F5-7C43F4EACFFB}">
      <dgm:prSet phldrT="[Текст]" custT="1"/>
      <dgm:spPr/>
      <dgm:t>
        <a:bodyPr/>
        <a:lstStyle/>
        <a:p>
          <a:r>
            <a:rPr lang="uk-UA" sz="3900" dirty="0" err="1" smtClean="0"/>
            <a:t>Нібулон</a:t>
          </a:r>
          <a:r>
            <a:rPr lang="uk-UA" sz="3900" dirty="0" smtClean="0"/>
            <a:t> </a:t>
          </a:r>
          <a:r>
            <a:rPr lang="uk-UA" sz="1800" dirty="0" smtClean="0"/>
            <a:t>(9 обл.)</a:t>
          </a:r>
          <a:endParaRPr lang="ru-RU" sz="3900" dirty="0"/>
        </a:p>
      </dgm:t>
    </dgm:pt>
    <dgm:pt modelId="{B0A0FB1B-19DA-4EA9-A555-E2A6E4986881}" type="parTrans" cxnId="{0F58F822-95EB-48E6-9930-2B7DA626D31C}">
      <dgm:prSet/>
      <dgm:spPr/>
      <dgm:t>
        <a:bodyPr/>
        <a:lstStyle/>
        <a:p>
          <a:endParaRPr lang="ru-RU"/>
        </a:p>
      </dgm:t>
    </dgm:pt>
    <dgm:pt modelId="{91F918B6-2C52-41FC-9A66-85F6B0AA0434}" type="sibTrans" cxnId="{0F58F822-95EB-48E6-9930-2B7DA626D31C}">
      <dgm:prSet/>
      <dgm:spPr/>
      <dgm:t>
        <a:bodyPr/>
        <a:lstStyle/>
        <a:p>
          <a:endParaRPr lang="ru-RU"/>
        </a:p>
      </dgm:t>
    </dgm:pt>
    <dgm:pt modelId="{D75E5785-425F-4D7B-93EC-0A40AA0A6BA4}" type="pres">
      <dgm:prSet presAssocID="{C857C2B3-95DB-4A2B-97C0-0304FD245B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432C9A-A6E9-4B4A-A178-667E85B202C9}" type="pres">
      <dgm:prSet presAssocID="{87F628F0-113D-45A9-8C7F-90A014DDC003}" presName="compNode" presStyleCnt="0"/>
      <dgm:spPr/>
    </dgm:pt>
    <dgm:pt modelId="{5E93FE50-8BF9-453E-AB60-7B8EC0C9BDFC}" type="pres">
      <dgm:prSet presAssocID="{87F628F0-113D-45A9-8C7F-90A014DDC003}" presName="aNode" presStyleLbl="bgShp" presStyleIdx="0" presStyleCnt="3" custLinFactNeighborX="-17543" custLinFactNeighborY="-632"/>
      <dgm:spPr/>
      <dgm:t>
        <a:bodyPr/>
        <a:lstStyle/>
        <a:p>
          <a:endParaRPr lang="ru-RU"/>
        </a:p>
      </dgm:t>
    </dgm:pt>
    <dgm:pt modelId="{1654E0F9-22F2-475A-B757-96D98241817F}" type="pres">
      <dgm:prSet presAssocID="{87F628F0-113D-45A9-8C7F-90A014DDC003}" presName="textNode" presStyleLbl="bgShp" presStyleIdx="0" presStyleCnt="3"/>
      <dgm:spPr/>
      <dgm:t>
        <a:bodyPr/>
        <a:lstStyle/>
        <a:p>
          <a:endParaRPr lang="ru-RU"/>
        </a:p>
      </dgm:t>
    </dgm:pt>
    <dgm:pt modelId="{26910C1D-12ED-42C3-AD20-CE90B4FB78E5}" type="pres">
      <dgm:prSet presAssocID="{87F628F0-113D-45A9-8C7F-90A014DDC003}" presName="compChildNode" presStyleCnt="0"/>
      <dgm:spPr/>
    </dgm:pt>
    <dgm:pt modelId="{E4578DB1-622D-4C06-8BB7-DD3C96F6FEB4}" type="pres">
      <dgm:prSet presAssocID="{87F628F0-113D-45A9-8C7F-90A014DDC003}" presName="theInnerList" presStyleCnt="0"/>
      <dgm:spPr/>
    </dgm:pt>
    <dgm:pt modelId="{067AB959-5300-4F62-8A10-77A3BC6435A9}" type="pres">
      <dgm:prSet presAssocID="{8920EE40-29F5-4071-800C-729B58CB6BAB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B56EC-33D9-4062-ACA2-5EB0D93CCC55}" type="pres">
      <dgm:prSet presAssocID="{8920EE40-29F5-4071-800C-729B58CB6BAB}" presName="aSpace2" presStyleCnt="0"/>
      <dgm:spPr/>
    </dgm:pt>
    <dgm:pt modelId="{8DF4E24C-053A-4FF0-A60D-34CE7408B86C}" type="pres">
      <dgm:prSet presAssocID="{005DDF0E-DE3E-4365-8701-A9303A93679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BA444-B784-4EE0-AC40-86CA8AE49468}" type="pres">
      <dgm:prSet presAssocID="{87F628F0-113D-45A9-8C7F-90A014DDC003}" presName="aSpace" presStyleCnt="0"/>
      <dgm:spPr/>
    </dgm:pt>
    <dgm:pt modelId="{F259A007-38EB-4B91-BD88-44C9C5E5B00F}" type="pres">
      <dgm:prSet presAssocID="{F65FFBD8-92E6-4E5E-8209-7E1F6BE1E587}" presName="compNode" presStyleCnt="0"/>
      <dgm:spPr/>
    </dgm:pt>
    <dgm:pt modelId="{CB698735-ED5E-4E8E-930A-DAAE2A21FD59}" type="pres">
      <dgm:prSet presAssocID="{F65FFBD8-92E6-4E5E-8209-7E1F6BE1E587}" presName="aNode" presStyleLbl="bgShp" presStyleIdx="1" presStyleCnt="3"/>
      <dgm:spPr/>
      <dgm:t>
        <a:bodyPr/>
        <a:lstStyle/>
        <a:p>
          <a:endParaRPr lang="ru-RU"/>
        </a:p>
      </dgm:t>
    </dgm:pt>
    <dgm:pt modelId="{5533B6A8-697F-4FDD-BC5C-951F95DB0D40}" type="pres">
      <dgm:prSet presAssocID="{F65FFBD8-92E6-4E5E-8209-7E1F6BE1E587}" presName="textNode" presStyleLbl="bgShp" presStyleIdx="1" presStyleCnt="3"/>
      <dgm:spPr/>
      <dgm:t>
        <a:bodyPr/>
        <a:lstStyle/>
        <a:p>
          <a:endParaRPr lang="ru-RU"/>
        </a:p>
      </dgm:t>
    </dgm:pt>
    <dgm:pt modelId="{4EE81ABB-CE54-49BA-8235-D4D9D1DDC942}" type="pres">
      <dgm:prSet presAssocID="{F65FFBD8-92E6-4E5E-8209-7E1F6BE1E587}" presName="compChildNode" presStyleCnt="0"/>
      <dgm:spPr/>
    </dgm:pt>
    <dgm:pt modelId="{1EEBE810-2B4C-465F-BB25-F816F45F72FE}" type="pres">
      <dgm:prSet presAssocID="{F65FFBD8-92E6-4E5E-8209-7E1F6BE1E587}" presName="theInnerList" presStyleCnt="0"/>
      <dgm:spPr/>
    </dgm:pt>
    <dgm:pt modelId="{C07FA41F-9DB6-4850-9489-AFD0C7C197D2}" type="pres">
      <dgm:prSet presAssocID="{CA46EEDB-1219-4FDC-8A0E-A8705B047CF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4D10A-630B-4C37-9F74-07AF2345C588}" type="pres">
      <dgm:prSet presAssocID="{CA46EEDB-1219-4FDC-8A0E-A8705B047CF3}" presName="aSpace2" presStyleCnt="0"/>
      <dgm:spPr/>
    </dgm:pt>
    <dgm:pt modelId="{D0F481D8-6D5B-42BF-BE07-1DEAEFD857EA}" type="pres">
      <dgm:prSet presAssocID="{7994CDBB-AD5F-4392-9F9E-445827A0A48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AB589-DD23-4E36-81DD-F391AF96FFAE}" type="pres">
      <dgm:prSet presAssocID="{F65FFBD8-92E6-4E5E-8209-7E1F6BE1E587}" presName="aSpace" presStyleCnt="0"/>
      <dgm:spPr/>
    </dgm:pt>
    <dgm:pt modelId="{E5A56B09-255A-4B51-A7E0-94FE8D6AC7C5}" type="pres">
      <dgm:prSet presAssocID="{AD18C48B-C861-4CF5-A512-B2784D3F3D2C}" presName="compNode" presStyleCnt="0"/>
      <dgm:spPr/>
    </dgm:pt>
    <dgm:pt modelId="{26F12040-05C2-48DA-AA2C-753BB9FCA7EC}" type="pres">
      <dgm:prSet presAssocID="{AD18C48B-C861-4CF5-A512-B2784D3F3D2C}" presName="aNode" presStyleLbl="bgShp" presStyleIdx="2" presStyleCnt="3"/>
      <dgm:spPr/>
      <dgm:t>
        <a:bodyPr/>
        <a:lstStyle/>
        <a:p>
          <a:endParaRPr lang="ru-RU"/>
        </a:p>
      </dgm:t>
    </dgm:pt>
    <dgm:pt modelId="{EF925482-33C9-4F90-A38E-0DA89980C3BE}" type="pres">
      <dgm:prSet presAssocID="{AD18C48B-C861-4CF5-A512-B2784D3F3D2C}" presName="textNode" presStyleLbl="bgShp" presStyleIdx="2" presStyleCnt="3"/>
      <dgm:spPr/>
      <dgm:t>
        <a:bodyPr/>
        <a:lstStyle/>
        <a:p>
          <a:endParaRPr lang="ru-RU"/>
        </a:p>
      </dgm:t>
    </dgm:pt>
    <dgm:pt modelId="{D17CE3DB-09A0-486B-B4ED-781CED049ABF}" type="pres">
      <dgm:prSet presAssocID="{AD18C48B-C861-4CF5-A512-B2784D3F3D2C}" presName="compChildNode" presStyleCnt="0"/>
      <dgm:spPr/>
    </dgm:pt>
    <dgm:pt modelId="{68F64558-D00E-4B9B-B775-1B2979811F73}" type="pres">
      <dgm:prSet presAssocID="{AD18C48B-C861-4CF5-A512-B2784D3F3D2C}" presName="theInnerList" presStyleCnt="0"/>
      <dgm:spPr/>
    </dgm:pt>
    <dgm:pt modelId="{47A560CF-7041-44E0-B746-6E36DB6D8FDF}" type="pres">
      <dgm:prSet presAssocID="{8F945700-94E3-4541-8350-A001B71004C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5CCF2-2F9B-4B8C-8817-ACB54859A8E6}" type="pres">
      <dgm:prSet presAssocID="{8F945700-94E3-4541-8350-A001B71004C6}" presName="aSpace2" presStyleCnt="0"/>
      <dgm:spPr/>
    </dgm:pt>
    <dgm:pt modelId="{F181C062-A56B-4C78-8D8D-9EE3DA650930}" type="pres">
      <dgm:prSet presAssocID="{E72C9B5A-A61F-4ABB-A6F5-7C43F4EACFF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EE5A7A-4443-43A1-9127-E553FAFAF9F0}" srcId="{F65FFBD8-92E6-4E5E-8209-7E1F6BE1E587}" destId="{CA46EEDB-1219-4FDC-8A0E-A8705B047CF3}" srcOrd="0" destOrd="0" parTransId="{C40AE697-AFFB-49D7-8354-9FB52A0290B2}" sibTransId="{3A58F2EB-8955-48B4-9A07-B661F4F3E2E4}"/>
    <dgm:cxn modelId="{36EA3822-9315-4FD2-A957-C12BE07A2329}" type="presOf" srcId="{F65FFBD8-92E6-4E5E-8209-7E1F6BE1E587}" destId="{CB698735-ED5E-4E8E-930A-DAAE2A21FD59}" srcOrd="0" destOrd="0" presId="urn:microsoft.com/office/officeart/2005/8/layout/lProcess2"/>
    <dgm:cxn modelId="{CE187C7C-47E8-4493-896C-417898110661}" srcId="{F65FFBD8-92E6-4E5E-8209-7E1F6BE1E587}" destId="{7994CDBB-AD5F-4392-9F9E-445827A0A487}" srcOrd="1" destOrd="0" parTransId="{B929592B-438C-42DF-9FEE-49CD26C764D2}" sibTransId="{8D690C66-CB55-4641-A83E-DE5FED145C2F}"/>
    <dgm:cxn modelId="{37471500-FD35-45BF-A538-C93DED2201D0}" srcId="{87F628F0-113D-45A9-8C7F-90A014DDC003}" destId="{005DDF0E-DE3E-4365-8701-A9303A93679D}" srcOrd="1" destOrd="0" parTransId="{FB55395B-F92D-4D4E-97D7-190F558F26B4}" sibTransId="{9ACFB587-ACE0-4926-BEDD-73D40F80F6B2}"/>
    <dgm:cxn modelId="{8A4F1135-7B29-410D-9560-A3E1B17D7387}" srcId="{C857C2B3-95DB-4A2B-97C0-0304FD245B4A}" destId="{F65FFBD8-92E6-4E5E-8209-7E1F6BE1E587}" srcOrd="1" destOrd="0" parTransId="{3493AA78-4CB0-4D30-BE2C-EC99AB3C3E6B}" sibTransId="{203A69EB-639C-4E5D-9A27-2A0B30559F08}"/>
    <dgm:cxn modelId="{0F58F822-95EB-48E6-9930-2B7DA626D31C}" srcId="{AD18C48B-C861-4CF5-A512-B2784D3F3D2C}" destId="{E72C9B5A-A61F-4ABB-A6F5-7C43F4EACFFB}" srcOrd="1" destOrd="0" parTransId="{B0A0FB1B-19DA-4EA9-A555-E2A6E4986881}" sibTransId="{91F918B6-2C52-41FC-9A66-85F6B0AA0434}"/>
    <dgm:cxn modelId="{79309384-1D64-433F-8FB7-19BA32120AD9}" type="presOf" srcId="{AD18C48B-C861-4CF5-A512-B2784D3F3D2C}" destId="{26F12040-05C2-48DA-AA2C-753BB9FCA7EC}" srcOrd="0" destOrd="0" presId="urn:microsoft.com/office/officeart/2005/8/layout/lProcess2"/>
    <dgm:cxn modelId="{D74ABA3B-0A2A-4C5A-878D-AF12253543AC}" type="presOf" srcId="{8F945700-94E3-4541-8350-A001B71004C6}" destId="{47A560CF-7041-44E0-B746-6E36DB6D8FDF}" srcOrd="0" destOrd="0" presId="urn:microsoft.com/office/officeart/2005/8/layout/lProcess2"/>
    <dgm:cxn modelId="{08FD7316-8D34-4B4B-91D7-9499CCBBF2FC}" type="presOf" srcId="{E72C9B5A-A61F-4ABB-A6F5-7C43F4EACFFB}" destId="{F181C062-A56B-4C78-8D8D-9EE3DA650930}" srcOrd="0" destOrd="0" presId="urn:microsoft.com/office/officeart/2005/8/layout/lProcess2"/>
    <dgm:cxn modelId="{57421A95-C04F-4C0C-96BB-B8976CC8E034}" type="presOf" srcId="{AD18C48B-C861-4CF5-A512-B2784D3F3D2C}" destId="{EF925482-33C9-4F90-A38E-0DA89980C3BE}" srcOrd="1" destOrd="0" presId="urn:microsoft.com/office/officeart/2005/8/layout/lProcess2"/>
    <dgm:cxn modelId="{FAAEE5E2-95F2-481C-914D-0AD7D72DB8DB}" type="presOf" srcId="{F65FFBD8-92E6-4E5E-8209-7E1F6BE1E587}" destId="{5533B6A8-697F-4FDD-BC5C-951F95DB0D40}" srcOrd="1" destOrd="0" presId="urn:microsoft.com/office/officeart/2005/8/layout/lProcess2"/>
    <dgm:cxn modelId="{950FB78B-4A92-42D6-9588-411978F659EA}" srcId="{AD18C48B-C861-4CF5-A512-B2784D3F3D2C}" destId="{8F945700-94E3-4541-8350-A001B71004C6}" srcOrd="0" destOrd="0" parTransId="{FC11EA20-5B80-4E4D-B1DF-0318FCE82D5E}" sibTransId="{406DED80-2F27-4AD7-B064-01DE9523F393}"/>
    <dgm:cxn modelId="{2ECF6D35-B9B1-4C88-AC7A-9263D0290391}" srcId="{C857C2B3-95DB-4A2B-97C0-0304FD245B4A}" destId="{87F628F0-113D-45A9-8C7F-90A014DDC003}" srcOrd="0" destOrd="0" parTransId="{36597DD2-E25A-442D-80D8-76712D6FF2BB}" sibTransId="{BAE2973F-218F-4B0C-865A-99A3B2C89231}"/>
    <dgm:cxn modelId="{679896F3-76C3-4214-9524-73D99C2DFE1A}" type="presOf" srcId="{C857C2B3-95DB-4A2B-97C0-0304FD245B4A}" destId="{D75E5785-425F-4D7B-93EC-0A40AA0A6BA4}" srcOrd="0" destOrd="0" presId="urn:microsoft.com/office/officeart/2005/8/layout/lProcess2"/>
    <dgm:cxn modelId="{FA0F8A3B-23FA-4C4C-9E58-49E88E5A4CAC}" srcId="{87F628F0-113D-45A9-8C7F-90A014DDC003}" destId="{8920EE40-29F5-4071-800C-729B58CB6BAB}" srcOrd="0" destOrd="0" parTransId="{092B538C-B98A-40A8-A07C-1115B6E402FC}" sibTransId="{2AD10C3A-AF84-4129-8241-A1DB28A98B29}"/>
    <dgm:cxn modelId="{9F8D0836-5FE3-491F-8450-2B0060BB3581}" type="presOf" srcId="{8920EE40-29F5-4071-800C-729B58CB6BAB}" destId="{067AB959-5300-4F62-8A10-77A3BC6435A9}" srcOrd="0" destOrd="0" presId="urn:microsoft.com/office/officeart/2005/8/layout/lProcess2"/>
    <dgm:cxn modelId="{9B5090A2-C836-447C-9A7A-685AA5FD833F}" srcId="{C857C2B3-95DB-4A2B-97C0-0304FD245B4A}" destId="{AD18C48B-C861-4CF5-A512-B2784D3F3D2C}" srcOrd="2" destOrd="0" parTransId="{B06779C5-87D1-4CFE-92C7-6A3127BC0A5E}" sibTransId="{A617EB9A-7666-47F3-BC58-2A83BAF3E901}"/>
    <dgm:cxn modelId="{0A24CBB5-AF05-4AED-A41E-71F8B821D9A2}" type="presOf" srcId="{7994CDBB-AD5F-4392-9F9E-445827A0A487}" destId="{D0F481D8-6D5B-42BF-BE07-1DEAEFD857EA}" srcOrd="0" destOrd="0" presId="urn:microsoft.com/office/officeart/2005/8/layout/lProcess2"/>
    <dgm:cxn modelId="{DF6FE37E-1B54-4A4B-AF71-CA21F86BA394}" type="presOf" srcId="{005DDF0E-DE3E-4365-8701-A9303A93679D}" destId="{8DF4E24C-053A-4FF0-A60D-34CE7408B86C}" srcOrd="0" destOrd="0" presId="urn:microsoft.com/office/officeart/2005/8/layout/lProcess2"/>
    <dgm:cxn modelId="{FED93805-4EAC-4D06-BFEF-87D93097A94A}" type="presOf" srcId="{87F628F0-113D-45A9-8C7F-90A014DDC003}" destId="{1654E0F9-22F2-475A-B757-96D98241817F}" srcOrd="1" destOrd="0" presId="urn:microsoft.com/office/officeart/2005/8/layout/lProcess2"/>
    <dgm:cxn modelId="{A113800E-3D30-437D-9E5A-DD0BAC0E258F}" type="presOf" srcId="{CA46EEDB-1219-4FDC-8A0E-A8705B047CF3}" destId="{C07FA41F-9DB6-4850-9489-AFD0C7C197D2}" srcOrd="0" destOrd="0" presId="urn:microsoft.com/office/officeart/2005/8/layout/lProcess2"/>
    <dgm:cxn modelId="{4B5DD091-7680-45B7-A2EB-C00EECF89222}" type="presOf" srcId="{87F628F0-113D-45A9-8C7F-90A014DDC003}" destId="{5E93FE50-8BF9-453E-AB60-7B8EC0C9BDFC}" srcOrd="0" destOrd="0" presId="urn:microsoft.com/office/officeart/2005/8/layout/lProcess2"/>
    <dgm:cxn modelId="{E4475AA2-D373-4AED-98D9-11A3C6FC79C3}" type="presParOf" srcId="{D75E5785-425F-4D7B-93EC-0A40AA0A6BA4}" destId="{55432C9A-A6E9-4B4A-A178-667E85B202C9}" srcOrd="0" destOrd="0" presId="urn:microsoft.com/office/officeart/2005/8/layout/lProcess2"/>
    <dgm:cxn modelId="{6F939640-84F1-42A4-B2A5-9D049F6D3E86}" type="presParOf" srcId="{55432C9A-A6E9-4B4A-A178-667E85B202C9}" destId="{5E93FE50-8BF9-453E-AB60-7B8EC0C9BDFC}" srcOrd="0" destOrd="0" presId="urn:microsoft.com/office/officeart/2005/8/layout/lProcess2"/>
    <dgm:cxn modelId="{1B63CAA4-096D-4D3A-AC77-4CB29D27FFD1}" type="presParOf" srcId="{55432C9A-A6E9-4B4A-A178-667E85B202C9}" destId="{1654E0F9-22F2-475A-B757-96D98241817F}" srcOrd="1" destOrd="0" presId="urn:microsoft.com/office/officeart/2005/8/layout/lProcess2"/>
    <dgm:cxn modelId="{73EF1EC4-36FE-4015-9E76-DB37916852E2}" type="presParOf" srcId="{55432C9A-A6E9-4B4A-A178-667E85B202C9}" destId="{26910C1D-12ED-42C3-AD20-CE90B4FB78E5}" srcOrd="2" destOrd="0" presId="urn:microsoft.com/office/officeart/2005/8/layout/lProcess2"/>
    <dgm:cxn modelId="{4A1BE05E-CE4B-4286-A32B-81F64A03C045}" type="presParOf" srcId="{26910C1D-12ED-42C3-AD20-CE90B4FB78E5}" destId="{E4578DB1-622D-4C06-8BB7-DD3C96F6FEB4}" srcOrd="0" destOrd="0" presId="urn:microsoft.com/office/officeart/2005/8/layout/lProcess2"/>
    <dgm:cxn modelId="{B05DC3FC-41FB-4FC1-ACDB-F176A44EC566}" type="presParOf" srcId="{E4578DB1-622D-4C06-8BB7-DD3C96F6FEB4}" destId="{067AB959-5300-4F62-8A10-77A3BC6435A9}" srcOrd="0" destOrd="0" presId="urn:microsoft.com/office/officeart/2005/8/layout/lProcess2"/>
    <dgm:cxn modelId="{F682DF2A-F8E4-472F-91A0-938AA0A0628C}" type="presParOf" srcId="{E4578DB1-622D-4C06-8BB7-DD3C96F6FEB4}" destId="{C28B56EC-33D9-4062-ACA2-5EB0D93CCC55}" srcOrd="1" destOrd="0" presId="urn:microsoft.com/office/officeart/2005/8/layout/lProcess2"/>
    <dgm:cxn modelId="{ADA9F11F-C6A3-45BA-A3F9-DF04D8066AE2}" type="presParOf" srcId="{E4578DB1-622D-4C06-8BB7-DD3C96F6FEB4}" destId="{8DF4E24C-053A-4FF0-A60D-34CE7408B86C}" srcOrd="2" destOrd="0" presId="urn:microsoft.com/office/officeart/2005/8/layout/lProcess2"/>
    <dgm:cxn modelId="{3F011845-D054-40F5-84A5-45B77B0D4CA5}" type="presParOf" srcId="{D75E5785-425F-4D7B-93EC-0A40AA0A6BA4}" destId="{628BA444-B784-4EE0-AC40-86CA8AE49468}" srcOrd="1" destOrd="0" presId="urn:microsoft.com/office/officeart/2005/8/layout/lProcess2"/>
    <dgm:cxn modelId="{0965151E-F22F-421C-9F60-BD8142A7936D}" type="presParOf" srcId="{D75E5785-425F-4D7B-93EC-0A40AA0A6BA4}" destId="{F259A007-38EB-4B91-BD88-44C9C5E5B00F}" srcOrd="2" destOrd="0" presId="urn:microsoft.com/office/officeart/2005/8/layout/lProcess2"/>
    <dgm:cxn modelId="{35126D08-5579-4CCE-BE69-0A554885442A}" type="presParOf" srcId="{F259A007-38EB-4B91-BD88-44C9C5E5B00F}" destId="{CB698735-ED5E-4E8E-930A-DAAE2A21FD59}" srcOrd="0" destOrd="0" presId="urn:microsoft.com/office/officeart/2005/8/layout/lProcess2"/>
    <dgm:cxn modelId="{742B15A0-D953-4DF1-8A01-3A062B6E94A9}" type="presParOf" srcId="{F259A007-38EB-4B91-BD88-44C9C5E5B00F}" destId="{5533B6A8-697F-4FDD-BC5C-951F95DB0D40}" srcOrd="1" destOrd="0" presId="urn:microsoft.com/office/officeart/2005/8/layout/lProcess2"/>
    <dgm:cxn modelId="{B0D21745-BAC2-40BA-89A4-CF27CF5EFC65}" type="presParOf" srcId="{F259A007-38EB-4B91-BD88-44C9C5E5B00F}" destId="{4EE81ABB-CE54-49BA-8235-D4D9D1DDC942}" srcOrd="2" destOrd="0" presId="urn:microsoft.com/office/officeart/2005/8/layout/lProcess2"/>
    <dgm:cxn modelId="{E90B8969-3E21-4B97-A7FA-3C3B436F6011}" type="presParOf" srcId="{4EE81ABB-CE54-49BA-8235-D4D9D1DDC942}" destId="{1EEBE810-2B4C-465F-BB25-F816F45F72FE}" srcOrd="0" destOrd="0" presId="urn:microsoft.com/office/officeart/2005/8/layout/lProcess2"/>
    <dgm:cxn modelId="{7CB82859-BDB1-4580-A97E-AB97C86A1D0D}" type="presParOf" srcId="{1EEBE810-2B4C-465F-BB25-F816F45F72FE}" destId="{C07FA41F-9DB6-4850-9489-AFD0C7C197D2}" srcOrd="0" destOrd="0" presId="urn:microsoft.com/office/officeart/2005/8/layout/lProcess2"/>
    <dgm:cxn modelId="{E8F9D079-914E-49FE-B2B4-07650D440C39}" type="presParOf" srcId="{1EEBE810-2B4C-465F-BB25-F816F45F72FE}" destId="{5DA4D10A-630B-4C37-9F74-07AF2345C588}" srcOrd="1" destOrd="0" presId="urn:microsoft.com/office/officeart/2005/8/layout/lProcess2"/>
    <dgm:cxn modelId="{D7CFDC83-F12E-43C7-9AE0-CF35F09B3465}" type="presParOf" srcId="{1EEBE810-2B4C-465F-BB25-F816F45F72FE}" destId="{D0F481D8-6D5B-42BF-BE07-1DEAEFD857EA}" srcOrd="2" destOrd="0" presId="urn:microsoft.com/office/officeart/2005/8/layout/lProcess2"/>
    <dgm:cxn modelId="{ADFC1F33-A36C-41FF-ABC7-DFB4F9CBEA01}" type="presParOf" srcId="{D75E5785-425F-4D7B-93EC-0A40AA0A6BA4}" destId="{75DAB589-DD23-4E36-81DD-F391AF96FFAE}" srcOrd="3" destOrd="0" presId="urn:microsoft.com/office/officeart/2005/8/layout/lProcess2"/>
    <dgm:cxn modelId="{A1870C26-738D-45DF-BE03-01D83E66404F}" type="presParOf" srcId="{D75E5785-425F-4D7B-93EC-0A40AA0A6BA4}" destId="{E5A56B09-255A-4B51-A7E0-94FE8D6AC7C5}" srcOrd="4" destOrd="0" presId="urn:microsoft.com/office/officeart/2005/8/layout/lProcess2"/>
    <dgm:cxn modelId="{7C8E7051-7EA2-48E1-8C96-EC9BC81F4009}" type="presParOf" srcId="{E5A56B09-255A-4B51-A7E0-94FE8D6AC7C5}" destId="{26F12040-05C2-48DA-AA2C-753BB9FCA7EC}" srcOrd="0" destOrd="0" presId="urn:microsoft.com/office/officeart/2005/8/layout/lProcess2"/>
    <dgm:cxn modelId="{3A2E4483-01DF-4B54-A0C0-695F2516F656}" type="presParOf" srcId="{E5A56B09-255A-4B51-A7E0-94FE8D6AC7C5}" destId="{EF925482-33C9-4F90-A38E-0DA89980C3BE}" srcOrd="1" destOrd="0" presId="urn:microsoft.com/office/officeart/2005/8/layout/lProcess2"/>
    <dgm:cxn modelId="{74D48C58-21A9-42FC-AF20-CB57DC3720EA}" type="presParOf" srcId="{E5A56B09-255A-4B51-A7E0-94FE8D6AC7C5}" destId="{D17CE3DB-09A0-486B-B4ED-781CED049ABF}" srcOrd="2" destOrd="0" presId="urn:microsoft.com/office/officeart/2005/8/layout/lProcess2"/>
    <dgm:cxn modelId="{6A37F8A1-5CE9-4FD7-8C3E-E34049F6FF8F}" type="presParOf" srcId="{D17CE3DB-09A0-486B-B4ED-781CED049ABF}" destId="{68F64558-D00E-4B9B-B775-1B2979811F73}" srcOrd="0" destOrd="0" presId="urn:microsoft.com/office/officeart/2005/8/layout/lProcess2"/>
    <dgm:cxn modelId="{F5CE32AC-8EEC-40D8-B732-176BAE2B4589}" type="presParOf" srcId="{68F64558-D00E-4B9B-B775-1B2979811F73}" destId="{47A560CF-7041-44E0-B746-6E36DB6D8FDF}" srcOrd="0" destOrd="0" presId="urn:microsoft.com/office/officeart/2005/8/layout/lProcess2"/>
    <dgm:cxn modelId="{5C7B6F37-3D5F-49BC-B94B-0FD2BC9448FD}" type="presParOf" srcId="{68F64558-D00E-4B9B-B775-1B2979811F73}" destId="{4BA5CCF2-2F9B-4B8C-8817-ACB54859A8E6}" srcOrd="1" destOrd="0" presId="urn:microsoft.com/office/officeart/2005/8/layout/lProcess2"/>
    <dgm:cxn modelId="{92F27EAA-A771-4E3E-B0B1-01DD1478F1EF}" type="presParOf" srcId="{68F64558-D00E-4B9B-B775-1B2979811F73}" destId="{F181C062-A56B-4C78-8D8D-9EE3DA65093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FA5EC3-D371-4CD2-AC34-22F079F9BAA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9DA5AF-6131-4C02-8E03-2122B3268677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CD69727B-FB84-4F61-9F06-1259CB959F2D}" type="parTrans" cxnId="{895AF7D9-71D8-4343-A19A-8127F18594FB}">
      <dgm:prSet/>
      <dgm:spPr/>
      <dgm:t>
        <a:bodyPr/>
        <a:lstStyle/>
        <a:p>
          <a:endParaRPr lang="ru-RU"/>
        </a:p>
      </dgm:t>
    </dgm:pt>
    <dgm:pt modelId="{8DBAFC2A-E663-4A49-B7C1-FE71D54E3C91}" type="sibTrans" cxnId="{895AF7D9-71D8-4343-A19A-8127F18594FB}">
      <dgm:prSet/>
      <dgm:spPr/>
      <dgm:t>
        <a:bodyPr/>
        <a:lstStyle/>
        <a:p>
          <a:endParaRPr lang="ru-RU"/>
        </a:p>
      </dgm:t>
    </dgm:pt>
    <dgm:pt modelId="{3F95DCB1-B034-4798-9031-46D8EB60AB3E}">
      <dgm:prSet phldrT="[Текст]"/>
      <dgm:spPr/>
      <dgm:t>
        <a:bodyPr/>
        <a:lstStyle/>
        <a:p>
          <a:r>
            <a:rPr lang="uk-UA" dirty="0" smtClean="0">
              <a:solidFill>
                <a:schemeClr val="tx2"/>
              </a:solidFill>
            </a:rPr>
            <a:t>Акціонерний капітал дешевший від кредитних ресурсів</a:t>
          </a:r>
          <a:endParaRPr lang="ru-RU" dirty="0"/>
        </a:p>
      </dgm:t>
    </dgm:pt>
    <dgm:pt modelId="{73F83154-01AE-4986-B4BA-CBEE6E6B2BEC}" type="parTrans" cxnId="{409FFAA9-9D0A-4C62-90A1-5D959EE4D526}">
      <dgm:prSet/>
      <dgm:spPr/>
      <dgm:t>
        <a:bodyPr/>
        <a:lstStyle/>
        <a:p>
          <a:endParaRPr lang="ru-RU"/>
        </a:p>
      </dgm:t>
    </dgm:pt>
    <dgm:pt modelId="{AB1428C4-0058-405E-A35C-748E87ABFCED}" type="sibTrans" cxnId="{409FFAA9-9D0A-4C62-90A1-5D959EE4D526}">
      <dgm:prSet/>
      <dgm:spPr/>
      <dgm:t>
        <a:bodyPr/>
        <a:lstStyle/>
        <a:p>
          <a:endParaRPr lang="ru-RU"/>
        </a:p>
      </dgm:t>
    </dgm:pt>
    <dgm:pt modelId="{4500288F-9E32-4FD7-ADB8-641055C90B36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2F1F6A12-834C-41E1-A9DD-9AC79284DA7F}" type="parTrans" cxnId="{96F139D5-C8E1-4280-9D99-5BDCD107A001}">
      <dgm:prSet/>
      <dgm:spPr/>
      <dgm:t>
        <a:bodyPr/>
        <a:lstStyle/>
        <a:p>
          <a:endParaRPr lang="ru-RU"/>
        </a:p>
      </dgm:t>
    </dgm:pt>
    <dgm:pt modelId="{CE0D95A2-216E-4C81-B412-9E91EC6AF0D0}" type="sibTrans" cxnId="{96F139D5-C8E1-4280-9D99-5BDCD107A001}">
      <dgm:prSet/>
      <dgm:spPr/>
      <dgm:t>
        <a:bodyPr/>
        <a:lstStyle/>
        <a:p>
          <a:endParaRPr lang="ru-RU"/>
        </a:p>
      </dgm:t>
    </dgm:pt>
    <dgm:pt modelId="{A1E76DA7-79F0-48FF-92E4-4D04862E2124}">
      <dgm:prSet phldrT="[Текст]"/>
      <dgm:spPr/>
      <dgm:t>
        <a:bodyPr/>
        <a:lstStyle/>
        <a:p>
          <a:r>
            <a:rPr lang="uk-UA" dirty="0" smtClean="0">
              <a:solidFill>
                <a:schemeClr val="tx2"/>
              </a:solidFill>
            </a:rPr>
            <a:t>Доступність більш дешевих кредитних ресурсів у нерезидентів</a:t>
          </a:r>
          <a:endParaRPr lang="ru-RU" dirty="0"/>
        </a:p>
      </dgm:t>
    </dgm:pt>
    <dgm:pt modelId="{20118C12-53D6-4C85-B24A-DE1AA234241A}" type="parTrans" cxnId="{BF227950-6247-4948-B530-CB254702B8D3}">
      <dgm:prSet/>
      <dgm:spPr/>
      <dgm:t>
        <a:bodyPr/>
        <a:lstStyle/>
        <a:p>
          <a:endParaRPr lang="ru-RU"/>
        </a:p>
      </dgm:t>
    </dgm:pt>
    <dgm:pt modelId="{108C5FF2-0265-4E89-AB45-195FC8319EA7}" type="sibTrans" cxnId="{BF227950-6247-4948-B530-CB254702B8D3}">
      <dgm:prSet/>
      <dgm:spPr/>
      <dgm:t>
        <a:bodyPr/>
        <a:lstStyle/>
        <a:p>
          <a:endParaRPr lang="ru-RU"/>
        </a:p>
      </dgm:t>
    </dgm:pt>
    <dgm:pt modelId="{56CAC271-9313-4D87-97CC-F0E69206F3F5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3929914F-F4F0-40F5-A81F-8F657EA4B537}" type="parTrans" cxnId="{B952AD0A-9BA3-4754-9520-F469E42DEB44}">
      <dgm:prSet/>
      <dgm:spPr/>
      <dgm:t>
        <a:bodyPr/>
        <a:lstStyle/>
        <a:p>
          <a:endParaRPr lang="ru-RU"/>
        </a:p>
      </dgm:t>
    </dgm:pt>
    <dgm:pt modelId="{0FF28C22-DE90-422C-9C57-B127F693C2B2}" type="sibTrans" cxnId="{B952AD0A-9BA3-4754-9520-F469E42DEB44}">
      <dgm:prSet/>
      <dgm:spPr/>
      <dgm:t>
        <a:bodyPr/>
        <a:lstStyle/>
        <a:p>
          <a:endParaRPr lang="ru-RU"/>
        </a:p>
      </dgm:t>
    </dgm:pt>
    <dgm:pt modelId="{224D2F62-F632-480C-B6F7-190D0667D992}">
      <dgm:prSet phldrT="[Текст]"/>
      <dgm:spPr/>
      <dgm:t>
        <a:bodyPr/>
        <a:lstStyle/>
        <a:p>
          <a:r>
            <a:rPr lang="uk-UA" dirty="0" smtClean="0">
              <a:solidFill>
                <a:schemeClr val="tx2"/>
              </a:solidFill>
            </a:rPr>
            <a:t>Захист від </a:t>
          </a:r>
          <a:r>
            <a:rPr lang="uk-UA" dirty="0" err="1" smtClean="0">
              <a:solidFill>
                <a:schemeClr val="tx2"/>
              </a:solidFill>
            </a:rPr>
            <a:t>рейдерства</a:t>
          </a:r>
          <a:endParaRPr lang="ru-RU" dirty="0"/>
        </a:p>
      </dgm:t>
    </dgm:pt>
    <dgm:pt modelId="{8D92476D-AA10-4BD0-8477-841FD051DFD5}" type="parTrans" cxnId="{C817F4D4-DE60-4D5F-BA6D-3E69FB6C696D}">
      <dgm:prSet/>
      <dgm:spPr/>
      <dgm:t>
        <a:bodyPr/>
        <a:lstStyle/>
        <a:p>
          <a:endParaRPr lang="ru-RU"/>
        </a:p>
      </dgm:t>
    </dgm:pt>
    <dgm:pt modelId="{22947E35-FEF2-4685-927C-7B4934505E1C}" type="sibTrans" cxnId="{C817F4D4-DE60-4D5F-BA6D-3E69FB6C696D}">
      <dgm:prSet/>
      <dgm:spPr/>
      <dgm:t>
        <a:bodyPr/>
        <a:lstStyle/>
        <a:p>
          <a:endParaRPr lang="ru-RU"/>
        </a:p>
      </dgm:t>
    </dgm:pt>
    <dgm:pt modelId="{55521C95-01B9-40C5-AFB5-6D03C67DF9CB}" type="pres">
      <dgm:prSet presAssocID="{A1FA5EC3-D371-4CD2-AC34-22F079F9BA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0AB1B-72C0-4584-AFE6-4B948630C589}" type="pres">
      <dgm:prSet presAssocID="{AA9DA5AF-6131-4C02-8E03-2122B3268677}" presName="composite" presStyleCnt="0"/>
      <dgm:spPr/>
    </dgm:pt>
    <dgm:pt modelId="{43377F12-4AC3-43E6-B8F9-F16FACE3287E}" type="pres">
      <dgm:prSet presAssocID="{AA9DA5AF-6131-4C02-8E03-2122B326867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5471A-341C-4757-A1E7-D588EE7E7BF7}" type="pres">
      <dgm:prSet presAssocID="{AA9DA5AF-6131-4C02-8E03-2122B326867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4574F-DBB9-40B7-88AB-093B9A74E487}" type="pres">
      <dgm:prSet presAssocID="{8DBAFC2A-E663-4A49-B7C1-FE71D54E3C91}" presName="sp" presStyleCnt="0"/>
      <dgm:spPr/>
    </dgm:pt>
    <dgm:pt modelId="{4D0A5D9D-5804-47D7-B145-36FFD9E96BCD}" type="pres">
      <dgm:prSet presAssocID="{4500288F-9E32-4FD7-ADB8-641055C90B36}" presName="composite" presStyleCnt="0"/>
      <dgm:spPr/>
    </dgm:pt>
    <dgm:pt modelId="{1736E4EF-BF9F-4EB2-9B70-46176BBD870C}" type="pres">
      <dgm:prSet presAssocID="{4500288F-9E32-4FD7-ADB8-641055C90B3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1F7FF-EDA6-47E8-B7FD-1D5E1CC78938}" type="pres">
      <dgm:prSet presAssocID="{4500288F-9E32-4FD7-ADB8-641055C90B3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D6925-3628-490E-BC07-7402C86815EE}" type="pres">
      <dgm:prSet presAssocID="{CE0D95A2-216E-4C81-B412-9E91EC6AF0D0}" presName="sp" presStyleCnt="0"/>
      <dgm:spPr/>
    </dgm:pt>
    <dgm:pt modelId="{39D7A6E9-6D10-4AAD-B511-A83F766E9CD8}" type="pres">
      <dgm:prSet presAssocID="{56CAC271-9313-4D87-97CC-F0E69206F3F5}" presName="composite" presStyleCnt="0"/>
      <dgm:spPr/>
    </dgm:pt>
    <dgm:pt modelId="{281B1808-2AD5-4601-B300-7069EA36E5BC}" type="pres">
      <dgm:prSet presAssocID="{56CAC271-9313-4D87-97CC-F0E69206F3F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86677-DA10-46CA-801C-D0573F06B9E9}" type="pres">
      <dgm:prSet presAssocID="{56CAC271-9313-4D87-97CC-F0E69206F3F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F139D5-C8E1-4280-9D99-5BDCD107A001}" srcId="{A1FA5EC3-D371-4CD2-AC34-22F079F9BAA5}" destId="{4500288F-9E32-4FD7-ADB8-641055C90B36}" srcOrd="1" destOrd="0" parTransId="{2F1F6A12-834C-41E1-A9DD-9AC79284DA7F}" sibTransId="{CE0D95A2-216E-4C81-B412-9E91EC6AF0D0}"/>
    <dgm:cxn modelId="{4669A661-2AF6-4524-B0E8-1C5F6CD44694}" type="presOf" srcId="{3F95DCB1-B034-4798-9031-46D8EB60AB3E}" destId="{DC05471A-341C-4757-A1E7-D588EE7E7BF7}" srcOrd="0" destOrd="0" presId="urn:microsoft.com/office/officeart/2005/8/layout/chevron2"/>
    <dgm:cxn modelId="{B952AD0A-9BA3-4754-9520-F469E42DEB44}" srcId="{A1FA5EC3-D371-4CD2-AC34-22F079F9BAA5}" destId="{56CAC271-9313-4D87-97CC-F0E69206F3F5}" srcOrd="2" destOrd="0" parTransId="{3929914F-F4F0-40F5-A81F-8F657EA4B537}" sibTransId="{0FF28C22-DE90-422C-9C57-B127F693C2B2}"/>
    <dgm:cxn modelId="{409FFAA9-9D0A-4C62-90A1-5D959EE4D526}" srcId="{AA9DA5AF-6131-4C02-8E03-2122B3268677}" destId="{3F95DCB1-B034-4798-9031-46D8EB60AB3E}" srcOrd="0" destOrd="0" parTransId="{73F83154-01AE-4986-B4BA-CBEE6E6B2BEC}" sibTransId="{AB1428C4-0058-405E-A35C-748E87ABFCED}"/>
    <dgm:cxn modelId="{1882D791-61A1-458D-9273-EA9879335E25}" type="presOf" srcId="{224D2F62-F632-480C-B6F7-190D0667D992}" destId="{3D586677-DA10-46CA-801C-D0573F06B9E9}" srcOrd="0" destOrd="0" presId="urn:microsoft.com/office/officeart/2005/8/layout/chevron2"/>
    <dgm:cxn modelId="{4ED4BC0C-3C17-40C7-B2DC-6AB48FFADF3F}" type="presOf" srcId="{4500288F-9E32-4FD7-ADB8-641055C90B36}" destId="{1736E4EF-BF9F-4EB2-9B70-46176BBD870C}" srcOrd="0" destOrd="0" presId="urn:microsoft.com/office/officeart/2005/8/layout/chevron2"/>
    <dgm:cxn modelId="{B179CF24-3727-491F-8AE3-44855E183F5A}" type="presOf" srcId="{A1FA5EC3-D371-4CD2-AC34-22F079F9BAA5}" destId="{55521C95-01B9-40C5-AFB5-6D03C67DF9CB}" srcOrd="0" destOrd="0" presId="urn:microsoft.com/office/officeart/2005/8/layout/chevron2"/>
    <dgm:cxn modelId="{895AF7D9-71D8-4343-A19A-8127F18594FB}" srcId="{A1FA5EC3-D371-4CD2-AC34-22F079F9BAA5}" destId="{AA9DA5AF-6131-4C02-8E03-2122B3268677}" srcOrd="0" destOrd="0" parTransId="{CD69727B-FB84-4F61-9F06-1259CB959F2D}" sibTransId="{8DBAFC2A-E663-4A49-B7C1-FE71D54E3C91}"/>
    <dgm:cxn modelId="{4DA0CF6E-6497-483E-B551-65844F6AD2D4}" type="presOf" srcId="{AA9DA5AF-6131-4C02-8E03-2122B3268677}" destId="{43377F12-4AC3-43E6-B8F9-F16FACE3287E}" srcOrd="0" destOrd="0" presId="urn:microsoft.com/office/officeart/2005/8/layout/chevron2"/>
    <dgm:cxn modelId="{BF227950-6247-4948-B530-CB254702B8D3}" srcId="{4500288F-9E32-4FD7-ADB8-641055C90B36}" destId="{A1E76DA7-79F0-48FF-92E4-4D04862E2124}" srcOrd="0" destOrd="0" parTransId="{20118C12-53D6-4C85-B24A-DE1AA234241A}" sibTransId="{108C5FF2-0265-4E89-AB45-195FC8319EA7}"/>
    <dgm:cxn modelId="{C817F4D4-DE60-4D5F-BA6D-3E69FB6C696D}" srcId="{56CAC271-9313-4D87-97CC-F0E69206F3F5}" destId="{224D2F62-F632-480C-B6F7-190D0667D992}" srcOrd="0" destOrd="0" parTransId="{8D92476D-AA10-4BD0-8477-841FD051DFD5}" sibTransId="{22947E35-FEF2-4685-927C-7B4934505E1C}"/>
    <dgm:cxn modelId="{417321BD-E906-48A9-AA3A-C28C9880A2FD}" type="presOf" srcId="{A1E76DA7-79F0-48FF-92E4-4D04862E2124}" destId="{3EC1F7FF-EDA6-47E8-B7FD-1D5E1CC78938}" srcOrd="0" destOrd="0" presId="urn:microsoft.com/office/officeart/2005/8/layout/chevron2"/>
    <dgm:cxn modelId="{A19A844E-781A-4854-8DCA-5FE13973F7AB}" type="presOf" srcId="{56CAC271-9313-4D87-97CC-F0E69206F3F5}" destId="{281B1808-2AD5-4601-B300-7069EA36E5BC}" srcOrd="0" destOrd="0" presId="urn:microsoft.com/office/officeart/2005/8/layout/chevron2"/>
    <dgm:cxn modelId="{79C18418-C4FE-494D-A3B3-42BE54C2C861}" type="presParOf" srcId="{55521C95-01B9-40C5-AFB5-6D03C67DF9CB}" destId="{FA80AB1B-72C0-4584-AFE6-4B948630C589}" srcOrd="0" destOrd="0" presId="urn:microsoft.com/office/officeart/2005/8/layout/chevron2"/>
    <dgm:cxn modelId="{F075CCDC-2887-4A1C-BC9D-E87EA055FF63}" type="presParOf" srcId="{FA80AB1B-72C0-4584-AFE6-4B948630C589}" destId="{43377F12-4AC3-43E6-B8F9-F16FACE3287E}" srcOrd="0" destOrd="0" presId="urn:microsoft.com/office/officeart/2005/8/layout/chevron2"/>
    <dgm:cxn modelId="{D10E4AFE-8351-49D3-A063-EF44725DE5CB}" type="presParOf" srcId="{FA80AB1B-72C0-4584-AFE6-4B948630C589}" destId="{DC05471A-341C-4757-A1E7-D588EE7E7BF7}" srcOrd="1" destOrd="0" presId="urn:microsoft.com/office/officeart/2005/8/layout/chevron2"/>
    <dgm:cxn modelId="{9A81B02A-5C52-41B6-B474-2518E7DE71FF}" type="presParOf" srcId="{55521C95-01B9-40C5-AFB5-6D03C67DF9CB}" destId="{2CE4574F-DBB9-40B7-88AB-093B9A74E487}" srcOrd="1" destOrd="0" presId="urn:microsoft.com/office/officeart/2005/8/layout/chevron2"/>
    <dgm:cxn modelId="{A1B7B3C8-3181-4AEA-962C-06AC346AEE6A}" type="presParOf" srcId="{55521C95-01B9-40C5-AFB5-6D03C67DF9CB}" destId="{4D0A5D9D-5804-47D7-B145-36FFD9E96BCD}" srcOrd="2" destOrd="0" presId="urn:microsoft.com/office/officeart/2005/8/layout/chevron2"/>
    <dgm:cxn modelId="{16BD62F3-D95F-4F4A-95CD-ACA47746534A}" type="presParOf" srcId="{4D0A5D9D-5804-47D7-B145-36FFD9E96BCD}" destId="{1736E4EF-BF9F-4EB2-9B70-46176BBD870C}" srcOrd="0" destOrd="0" presId="urn:microsoft.com/office/officeart/2005/8/layout/chevron2"/>
    <dgm:cxn modelId="{1294A5AD-D2CD-451E-A80A-A79A53DC41B1}" type="presParOf" srcId="{4D0A5D9D-5804-47D7-B145-36FFD9E96BCD}" destId="{3EC1F7FF-EDA6-47E8-B7FD-1D5E1CC78938}" srcOrd="1" destOrd="0" presId="urn:microsoft.com/office/officeart/2005/8/layout/chevron2"/>
    <dgm:cxn modelId="{D42C1124-906B-484C-9017-DC5B0972002A}" type="presParOf" srcId="{55521C95-01B9-40C5-AFB5-6D03C67DF9CB}" destId="{C31D6925-3628-490E-BC07-7402C86815EE}" srcOrd="3" destOrd="0" presId="urn:microsoft.com/office/officeart/2005/8/layout/chevron2"/>
    <dgm:cxn modelId="{58C5CEAF-7F8F-4EFF-9679-92AB47D9357D}" type="presParOf" srcId="{55521C95-01B9-40C5-AFB5-6D03C67DF9CB}" destId="{39D7A6E9-6D10-4AAD-B511-A83F766E9CD8}" srcOrd="4" destOrd="0" presId="urn:microsoft.com/office/officeart/2005/8/layout/chevron2"/>
    <dgm:cxn modelId="{CFF2A3A0-A82B-407F-8C06-A3A5E8BE5F5B}" type="presParOf" srcId="{39D7A6E9-6D10-4AAD-B511-A83F766E9CD8}" destId="{281B1808-2AD5-4601-B300-7069EA36E5BC}" srcOrd="0" destOrd="0" presId="urn:microsoft.com/office/officeart/2005/8/layout/chevron2"/>
    <dgm:cxn modelId="{CB7EBBDA-B7B1-4CA5-9FBF-3444F8D908A3}" type="presParOf" srcId="{39D7A6E9-6D10-4AAD-B511-A83F766E9CD8}" destId="{3D586677-DA10-46CA-801C-D0573F06B9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44EB0-D945-4270-B26D-574A6A8481F7}">
      <dsp:nvSpPr>
        <dsp:cNvPr id="0" name=""/>
        <dsp:cNvSpPr/>
      </dsp:nvSpPr>
      <dsp:spPr>
        <a:xfrm>
          <a:off x="2022919" y="3096964"/>
          <a:ext cx="91440" cy="5769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69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14732-9FA4-43CC-8344-694997E5E7DA}">
      <dsp:nvSpPr>
        <dsp:cNvPr id="0" name=""/>
        <dsp:cNvSpPr/>
      </dsp:nvSpPr>
      <dsp:spPr>
        <a:xfrm>
          <a:off x="2022919" y="1260154"/>
          <a:ext cx="91440" cy="5769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69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D4B72-429C-4077-9084-F3058AE9AD41}">
      <dsp:nvSpPr>
        <dsp:cNvPr id="0" name=""/>
        <dsp:cNvSpPr/>
      </dsp:nvSpPr>
      <dsp:spPr>
        <a:xfrm>
          <a:off x="1076662" y="344"/>
          <a:ext cx="1983953" cy="1259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7D194-C653-4DEE-8EDC-9499391DAB05}">
      <dsp:nvSpPr>
        <dsp:cNvPr id="0" name=""/>
        <dsp:cNvSpPr/>
      </dsp:nvSpPr>
      <dsp:spPr>
        <a:xfrm>
          <a:off x="1297101" y="209761"/>
          <a:ext cx="1983953" cy="1259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Акціонери</a:t>
          </a:r>
          <a:endParaRPr lang="ru-RU" sz="2900" kern="1200" dirty="0"/>
        </a:p>
      </dsp:txBody>
      <dsp:txXfrm>
        <a:off x="1297101" y="209761"/>
        <a:ext cx="1983953" cy="1259810"/>
      </dsp:txXfrm>
    </dsp:sp>
    <dsp:sp modelId="{A1BC6CE1-A123-4ACE-BE00-D64447EA0663}">
      <dsp:nvSpPr>
        <dsp:cNvPr id="0" name=""/>
        <dsp:cNvSpPr/>
      </dsp:nvSpPr>
      <dsp:spPr>
        <a:xfrm>
          <a:off x="1076662" y="1837154"/>
          <a:ext cx="1983953" cy="1259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51396-2B53-4185-906F-F7F31609B591}">
      <dsp:nvSpPr>
        <dsp:cNvPr id="0" name=""/>
        <dsp:cNvSpPr/>
      </dsp:nvSpPr>
      <dsp:spPr>
        <a:xfrm>
          <a:off x="1297101" y="2046571"/>
          <a:ext cx="1983953" cy="1259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Наглядова Рада</a:t>
          </a:r>
          <a:endParaRPr lang="ru-RU" sz="2900" kern="1200" dirty="0"/>
        </a:p>
      </dsp:txBody>
      <dsp:txXfrm>
        <a:off x="1297101" y="2046571"/>
        <a:ext cx="1983953" cy="1259810"/>
      </dsp:txXfrm>
    </dsp:sp>
    <dsp:sp modelId="{EF332523-F52C-410F-B3C3-C93774C612E9}">
      <dsp:nvSpPr>
        <dsp:cNvPr id="0" name=""/>
        <dsp:cNvSpPr/>
      </dsp:nvSpPr>
      <dsp:spPr>
        <a:xfrm>
          <a:off x="1076662" y="3673964"/>
          <a:ext cx="1983953" cy="1259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61650-CBC3-4DA2-8C9C-626C4724D11C}">
      <dsp:nvSpPr>
        <dsp:cNvPr id="0" name=""/>
        <dsp:cNvSpPr/>
      </dsp:nvSpPr>
      <dsp:spPr>
        <a:xfrm>
          <a:off x="1297101" y="3883381"/>
          <a:ext cx="1983953" cy="1259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Правління</a:t>
          </a:r>
          <a:endParaRPr lang="ru-RU" sz="2900" kern="1200" dirty="0"/>
        </a:p>
      </dsp:txBody>
      <dsp:txXfrm>
        <a:off x="1297101" y="3883381"/>
        <a:ext cx="1983953" cy="12598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44EB0-D945-4270-B26D-574A6A8481F7}">
      <dsp:nvSpPr>
        <dsp:cNvPr id="0" name=""/>
        <dsp:cNvSpPr/>
      </dsp:nvSpPr>
      <dsp:spPr>
        <a:xfrm>
          <a:off x="391467" y="2374606"/>
          <a:ext cx="91440" cy="254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14732-9FA4-43CC-8344-694997E5E7DA}">
      <dsp:nvSpPr>
        <dsp:cNvPr id="0" name=""/>
        <dsp:cNvSpPr/>
      </dsp:nvSpPr>
      <dsp:spPr>
        <a:xfrm>
          <a:off x="391467" y="1565080"/>
          <a:ext cx="91440" cy="254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D4B72-429C-4077-9084-F3058AE9AD41}">
      <dsp:nvSpPr>
        <dsp:cNvPr id="0" name=""/>
        <dsp:cNvSpPr/>
      </dsp:nvSpPr>
      <dsp:spPr>
        <a:xfrm>
          <a:off x="0" y="1009852"/>
          <a:ext cx="874375" cy="555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7D194-C653-4DEE-8EDC-9499391DAB05}">
      <dsp:nvSpPr>
        <dsp:cNvPr id="0" name=""/>
        <dsp:cNvSpPr/>
      </dsp:nvSpPr>
      <dsp:spPr>
        <a:xfrm>
          <a:off x="97152" y="1102147"/>
          <a:ext cx="874375" cy="555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Акціонери</a:t>
          </a:r>
          <a:endParaRPr lang="ru-RU" sz="1300" kern="1200" dirty="0"/>
        </a:p>
      </dsp:txBody>
      <dsp:txXfrm>
        <a:off x="97152" y="1102147"/>
        <a:ext cx="874375" cy="555228"/>
      </dsp:txXfrm>
    </dsp:sp>
    <dsp:sp modelId="{A1BC6CE1-A123-4ACE-BE00-D64447EA0663}">
      <dsp:nvSpPr>
        <dsp:cNvPr id="0" name=""/>
        <dsp:cNvSpPr/>
      </dsp:nvSpPr>
      <dsp:spPr>
        <a:xfrm>
          <a:off x="0" y="1819378"/>
          <a:ext cx="874375" cy="555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51396-2B53-4185-906F-F7F31609B591}">
      <dsp:nvSpPr>
        <dsp:cNvPr id="0" name=""/>
        <dsp:cNvSpPr/>
      </dsp:nvSpPr>
      <dsp:spPr>
        <a:xfrm>
          <a:off x="97152" y="1911673"/>
          <a:ext cx="874375" cy="555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Наглядова Рада</a:t>
          </a:r>
          <a:endParaRPr lang="ru-RU" sz="1300" kern="1200" dirty="0"/>
        </a:p>
      </dsp:txBody>
      <dsp:txXfrm>
        <a:off x="97152" y="1911673"/>
        <a:ext cx="874375" cy="555228"/>
      </dsp:txXfrm>
    </dsp:sp>
    <dsp:sp modelId="{EF332523-F52C-410F-B3C3-C93774C612E9}">
      <dsp:nvSpPr>
        <dsp:cNvPr id="0" name=""/>
        <dsp:cNvSpPr/>
      </dsp:nvSpPr>
      <dsp:spPr>
        <a:xfrm>
          <a:off x="0" y="2628904"/>
          <a:ext cx="874375" cy="555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61650-CBC3-4DA2-8C9C-626C4724D11C}">
      <dsp:nvSpPr>
        <dsp:cNvPr id="0" name=""/>
        <dsp:cNvSpPr/>
      </dsp:nvSpPr>
      <dsp:spPr>
        <a:xfrm>
          <a:off x="97152" y="2721199"/>
          <a:ext cx="874375" cy="555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Правління</a:t>
          </a:r>
          <a:endParaRPr lang="ru-RU" sz="1300" kern="1200" dirty="0"/>
        </a:p>
      </dsp:txBody>
      <dsp:txXfrm>
        <a:off x="97152" y="2721199"/>
        <a:ext cx="874375" cy="5552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151D71-56F8-4144-9F63-94ADA89547BC}">
      <dsp:nvSpPr>
        <dsp:cNvPr id="0" name=""/>
        <dsp:cNvSpPr/>
      </dsp:nvSpPr>
      <dsp:spPr>
        <a:xfrm>
          <a:off x="0" y="60463"/>
          <a:ext cx="7072362" cy="1594710"/>
        </a:xfrm>
        <a:prstGeom prst="roundRect">
          <a:avLst/>
        </a:pr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solidFill>
                <a:schemeClr val="tx1"/>
              </a:solidFill>
            </a:rPr>
            <a:t>В більшості випадків носить формальний характер і зумовлене вимогами законодавства/біржі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0" y="60463"/>
        <a:ext cx="7072362" cy="1594710"/>
      </dsp:txXfrm>
    </dsp:sp>
    <dsp:sp modelId="{202E2BA9-70A0-42A1-8FE5-30148D64BC22}">
      <dsp:nvSpPr>
        <dsp:cNvPr id="0" name=""/>
        <dsp:cNvSpPr/>
      </dsp:nvSpPr>
      <dsp:spPr>
        <a:xfrm>
          <a:off x="0" y="1738693"/>
          <a:ext cx="7072362" cy="1594710"/>
        </a:xfrm>
        <a:prstGeom prst="roundRect">
          <a:avLst/>
        </a:pr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solidFill>
                <a:schemeClr val="tx1"/>
              </a:solidFill>
            </a:rPr>
            <a:t>Мажоритарний акціонер бере участь в операційному управлінні компанією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0" y="1738693"/>
        <a:ext cx="7072362" cy="1594710"/>
      </dsp:txXfrm>
    </dsp:sp>
    <dsp:sp modelId="{94E7F825-E5BE-4184-9D6B-9FDBA9F193E7}">
      <dsp:nvSpPr>
        <dsp:cNvPr id="0" name=""/>
        <dsp:cNvSpPr/>
      </dsp:nvSpPr>
      <dsp:spPr>
        <a:xfrm>
          <a:off x="0" y="3416924"/>
          <a:ext cx="7072362" cy="1594710"/>
        </a:xfrm>
        <a:prstGeom prst="roundRect">
          <a:avLst/>
        </a:pr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solidFill>
                <a:schemeClr val="tx1"/>
              </a:solidFill>
            </a:rPr>
            <a:t>Права </a:t>
          </a:r>
          <a:r>
            <a:rPr lang="uk-UA" sz="2900" kern="1200" dirty="0" err="1" smtClean="0">
              <a:solidFill>
                <a:schemeClr val="tx1"/>
              </a:solidFill>
            </a:rPr>
            <a:t>міноритарних</a:t>
          </a:r>
          <a:r>
            <a:rPr lang="uk-UA" sz="2900" kern="1200" dirty="0" smtClean="0">
              <a:solidFill>
                <a:schemeClr val="tx1"/>
              </a:solidFill>
            </a:rPr>
            <a:t> акціонерів не захищені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0" y="3416924"/>
        <a:ext cx="7072362" cy="15947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76611-1C73-4DFB-8281-22A174981649}">
      <dsp:nvSpPr>
        <dsp:cNvPr id="0" name=""/>
        <dsp:cNvSpPr/>
      </dsp:nvSpPr>
      <dsp:spPr>
        <a:xfrm rot="5400000">
          <a:off x="-162661" y="320821"/>
          <a:ext cx="1471624" cy="1030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 </a:t>
          </a:r>
          <a:endParaRPr lang="ru-RU" sz="2900" kern="1200" dirty="0"/>
        </a:p>
      </dsp:txBody>
      <dsp:txXfrm rot="5400000">
        <a:off x="-162661" y="320821"/>
        <a:ext cx="1471624" cy="1030137"/>
      </dsp:txXfrm>
    </dsp:sp>
    <dsp:sp modelId="{C8F6F834-0485-4481-9055-9B4B358665A6}">
      <dsp:nvSpPr>
        <dsp:cNvPr id="0" name=""/>
        <dsp:cNvSpPr/>
      </dsp:nvSpPr>
      <dsp:spPr>
        <a:xfrm rot="5400000">
          <a:off x="3898221" y="-2453570"/>
          <a:ext cx="1106008" cy="6362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Більшість крупних суб'єктів заявляє про плани розширення площі земель в обробітку.</a:t>
          </a:r>
          <a:endParaRPr lang="ru-RU" sz="2800" kern="1200" dirty="0"/>
        </a:p>
      </dsp:txBody>
      <dsp:txXfrm rot="5400000">
        <a:off x="3898221" y="-2453570"/>
        <a:ext cx="1106008" cy="6362910"/>
      </dsp:txXfrm>
    </dsp:sp>
    <dsp:sp modelId="{4C677A6B-5FBA-4792-BC35-0B3763D96661}">
      <dsp:nvSpPr>
        <dsp:cNvPr id="0" name=""/>
        <dsp:cNvSpPr/>
      </dsp:nvSpPr>
      <dsp:spPr>
        <a:xfrm rot="5400000">
          <a:off x="-162661" y="1812582"/>
          <a:ext cx="1471624" cy="1030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 </a:t>
          </a:r>
          <a:endParaRPr lang="ru-RU" sz="2900" kern="1200" dirty="0"/>
        </a:p>
      </dsp:txBody>
      <dsp:txXfrm rot="5400000">
        <a:off x="-162661" y="1812582"/>
        <a:ext cx="1471624" cy="1030137"/>
      </dsp:txXfrm>
    </dsp:sp>
    <dsp:sp modelId="{4A523EC1-48F6-45C2-9278-A588C1902EC8}">
      <dsp:nvSpPr>
        <dsp:cNvPr id="0" name=""/>
        <dsp:cNvSpPr/>
      </dsp:nvSpPr>
      <dsp:spPr>
        <a:xfrm rot="5400000">
          <a:off x="3949756" y="-1334897"/>
          <a:ext cx="1319282" cy="6810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Станом на сьогодні укрупнення проходить за рахунок дрібних гравців</a:t>
          </a:r>
          <a:endParaRPr lang="ru-RU" sz="2800" kern="1200" dirty="0"/>
        </a:p>
      </dsp:txBody>
      <dsp:txXfrm rot="5400000">
        <a:off x="3949756" y="-1334897"/>
        <a:ext cx="1319282" cy="6810029"/>
      </dsp:txXfrm>
    </dsp:sp>
    <dsp:sp modelId="{BDF79929-6DF1-4059-97DC-92DE74029E2C}">
      <dsp:nvSpPr>
        <dsp:cNvPr id="0" name=""/>
        <dsp:cNvSpPr/>
      </dsp:nvSpPr>
      <dsp:spPr>
        <a:xfrm rot="5400000">
          <a:off x="-162661" y="3613287"/>
          <a:ext cx="1471624" cy="1030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 </a:t>
          </a:r>
          <a:endParaRPr lang="ru-RU" sz="2900" kern="1200" dirty="0"/>
        </a:p>
      </dsp:txBody>
      <dsp:txXfrm rot="5400000">
        <a:off x="-162661" y="3613287"/>
        <a:ext cx="1471624" cy="1030137"/>
      </dsp:txXfrm>
    </dsp:sp>
    <dsp:sp modelId="{E96B213E-D90E-43B8-ABE6-B91AAFD4AE5D}">
      <dsp:nvSpPr>
        <dsp:cNvPr id="0" name=""/>
        <dsp:cNvSpPr/>
      </dsp:nvSpPr>
      <dsp:spPr>
        <a:xfrm rot="5400000">
          <a:off x="3640812" y="466089"/>
          <a:ext cx="1937169" cy="68094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Приклад : </a:t>
          </a:r>
          <a:r>
            <a:rPr lang="en-US" sz="2400" kern="1200" dirty="0" smtClean="0"/>
            <a:t>KSG agro 2011 – 59 300 </a:t>
          </a:r>
          <a:r>
            <a:rPr lang="ru-RU" sz="2400" kern="1200" dirty="0" smtClean="0"/>
            <a:t>га </a:t>
          </a:r>
          <a:r>
            <a:rPr lang="uk-UA" sz="2400" kern="1200" dirty="0" smtClean="0"/>
            <a:t>мета 2016 р – 200 000 га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err="1" smtClean="0"/>
            <a:t>Агротон</a:t>
          </a:r>
          <a:r>
            <a:rPr lang="uk-UA" sz="2400" kern="1200" dirty="0" smtClean="0"/>
            <a:t> 2011- 151 тис. га мета 2012 – 200 тис. га</a:t>
          </a:r>
          <a:endParaRPr lang="ru-RU" sz="2400" kern="1200" dirty="0"/>
        </a:p>
      </dsp:txBody>
      <dsp:txXfrm rot="5400000">
        <a:off x="3640812" y="466089"/>
        <a:ext cx="1937169" cy="68094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76611-1C73-4DFB-8281-22A174981649}">
      <dsp:nvSpPr>
        <dsp:cNvPr id="0" name=""/>
        <dsp:cNvSpPr/>
      </dsp:nvSpPr>
      <dsp:spPr>
        <a:xfrm rot="5400000">
          <a:off x="-190155" y="340641"/>
          <a:ext cx="1648124" cy="11536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 </a:t>
          </a:r>
          <a:endParaRPr lang="ru-RU" sz="2800" kern="1200" dirty="0"/>
        </a:p>
      </dsp:txBody>
      <dsp:txXfrm rot="5400000">
        <a:off x="-190155" y="340641"/>
        <a:ext cx="1648124" cy="1153687"/>
      </dsp:txXfrm>
    </dsp:sp>
    <dsp:sp modelId="{C8F6F834-0485-4481-9055-9B4B358665A6}">
      <dsp:nvSpPr>
        <dsp:cNvPr id="0" name=""/>
        <dsp:cNvSpPr/>
      </dsp:nvSpPr>
      <dsp:spPr>
        <a:xfrm rot="5400000">
          <a:off x="3895428" y="-2329113"/>
          <a:ext cx="1238657" cy="62512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Детальна картографія: контроль МТР, робота з орендодавцями, підготовка до ринку землі</a:t>
          </a:r>
          <a:endParaRPr lang="ru-RU" sz="2800" kern="1200" dirty="0"/>
        </a:p>
      </dsp:txBody>
      <dsp:txXfrm rot="5400000">
        <a:off x="3895428" y="-2329113"/>
        <a:ext cx="1238657" cy="6251280"/>
      </dsp:txXfrm>
    </dsp:sp>
    <dsp:sp modelId="{4C677A6B-5FBA-4792-BC35-0B3763D96661}">
      <dsp:nvSpPr>
        <dsp:cNvPr id="0" name=""/>
        <dsp:cNvSpPr/>
      </dsp:nvSpPr>
      <dsp:spPr>
        <a:xfrm rot="5400000">
          <a:off x="-190155" y="2011318"/>
          <a:ext cx="1648124" cy="11536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 </a:t>
          </a:r>
          <a:endParaRPr lang="ru-RU" sz="2800" kern="1200" dirty="0"/>
        </a:p>
      </dsp:txBody>
      <dsp:txXfrm rot="5400000">
        <a:off x="-190155" y="2011318"/>
        <a:ext cx="1648124" cy="1153687"/>
      </dsp:txXfrm>
    </dsp:sp>
    <dsp:sp modelId="{4A523EC1-48F6-45C2-9278-A588C1902EC8}">
      <dsp:nvSpPr>
        <dsp:cNvPr id="0" name=""/>
        <dsp:cNvSpPr/>
      </dsp:nvSpPr>
      <dsp:spPr>
        <a:xfrm rot="5400000">
          <a:off x="3931398" y="-1045537"/>
          <a:ext cx="1477510" cy="669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Використання технологій </a:t>
          </a:r>
          <a:r>
            <a:rPr lang="en-US" sz="2800" kern="1200" dirty="0" smtClean="0"/>
            <a:t>GPS</a:t>
          </a:r>
          <a:r>
            <a:rPr lang="ru-RU" sz="2800" kern="1200" dirty="0" smtClean="0"/>
            <a:t> – </a:t>
          </a:r>
          <a:r>
            <a:rPr lang="ru-RU" sz="2800" kern="1200" dirty="0" err="1" smtClean="0"/>
            <a:t>навігації</a:t>
          </a:r>
          <a:r>
            <a:rPr lang="ru-RU" sz="2800" kern="1200" dirty="0" smtClean="0"/>
            <a:t> для контролю </a:t>
          </a:r>
          <a:r>
            <a:rPr lang="ru-RU" sz="2800" kern="1200" dirty="0" err="1" smtClean="0"/>
            <a:t>ресурсів</a:t>
          </a:r>
          <a:endParaRPr lang="ru-RU" sz="2800" kern="1200" dirty="0"/>
        </a:p>
      </dsp:txBody>
      <dsp:txXfrm rot="5400000">
        <a:off x="3931398" y="-1045537"/>
        <a:ext cx="1477510" cy="6690555"/>
      </dsp:txXfrm>
    </dsp:sp>
    <dsp:sp modelId="{BDF79929-6DF1-4059-97DC-92DE74029E2C}">
      <dsp:nvSpPr>
        <dsp:cNvPr id="0" name=""/>
        <dsp:cNvSpPr/>
      </dsp:nvSpPr>
      <dsp:spPr>
        <a:xfrm rot="5400000">
          <a:off x="-190155" y="3478879"/>
          <a:ext cx="1648124" cy="11536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 </a:t>
          </a:r>
          <a:endParaRPr lang="ru-RU" sz="2800" kern="1200" dirty="0"/>
        </a:p>
      </dsp:txBody>
      <dsp:txXfrm rot="5400000">
        <a:off x="-190155" y="3478879"/>
        <a:ext cx="1648124" cy="1153687"/>
      </dsp:txXfrm>
    </dsp:sp>
    <dsp:sp modelId="{E96B213E-D90E-43B8-ABE6-B91AAFD4AE5D}">
      <dsp:nvSpPr>
        <dsp:cNvPr id="0" name=""/>
        <dsp:cNvSpPr/>
      </dsp:nvSpPr>
      <dsp:spPr>
        <a:xfrm rot="5400000">
          <a:off x="4260093" y="422300"/>
          <a:ext cx="820119" cy="6690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Перспективи застосування технологій точного землеробства</a:t>
          </a:r>
          <a:endParaRPr lang="ru-RU" sz="2800" kern="1200" dirty="0"/>
        </a:p>
      </dsp:txBody>
      <dsp:txXfrm rot="5400000">
        <a:off x="4260093" y="422300"/>
        <a:ext cx="820119" cy="669000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EFB43B-08B3-4042-9DDF-ABA1E4B8700C}">
      <dsp:nvSpPr>
        <dsp:cNvPr id="0" name=""/>
        <dsp:cNvSpPr/>
      </dsp:nvSpPr>
      <dsp:spPr>
        <a:xfrm>
          <a:off x="5959" y="2593017"/>
          <a:ext cx="8066534" cy="183613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900" kern="1200" dirty="0" smtClean="0">
              <a:solidFill>
                <a:schemeClr val="tx1"/>
              </a:solidFill>
            </a:rPr>
            <a:t>Модель управління ???</a:t>
          </a:r>
          <a:endParaRPr lang="ru-RU" sz="5900" kern="1200" dirty="0">
            <a:solidFill>
              <a:schemeClr val="tx1"/>
            </a:solidFill>
          </a:endParaRPr>
        </a:p>
      </dsp:txBody>
      <dsp:txXfrm>
        <a:off x="5959" y="2593017"/>
        <a:ext cx="8066534" cy="1836138"/>
      </dsp:txXfrm>
    </dsp:sp>
    <dsp:sp modelId="{AAA2906C-F2C3-4241-A970-4F5A5E019259}">
      <dsp:nvSpPr>
        <dsp:cNvPr id="0" name=""/>
        <dsp:cNvSpPr/>
      </dsp:nvSpPr>
      <dsp:spPr>
        <a:xfrm>
          <a:off x="0" y="0"/>
          <a:ext cx="3870697" cy="2348663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>
              <a:solidFill>
                <a:schemeClr val="tx1"/>
              </a:solidFill>
            </a:rPr>
            <a:t>Територіальна розпорошеність</a:t>
          </a:r>
          <a:endParaRPr lang="ru-RU" sz="3800" kern="1200" dirty="0">
            <a:solidFill>
              <a:schemeClr val="tx1"/>
            </a:solidFill>
          </a:endParaRPr>
        </a:p>
      </dsp:txBody>
      <dsp:txXfrm>
        <a:off x="0" y="0"/>
        <a:ext cx="3870697" cy="2348663"/>
      </dsp:txXfrm>
    </dsp:sp>
    <dsp:sp modelId="{28A70F81-4FF9-4154-BB40-408903E4C9F0}">
      <dsp:nvSpPr>
        <dsp:cNvPr id="0" name=""/>
        <dsp:cNvSpPr/>
      </dsp:nvSpPr>
      <dsp:spPr>
        <a:xfrm>
          <a:off x="4130846" y="0"/>
          <a:ext cx="3870697" cy="2348663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>
              <a:solidFill>
                <a:schemeClr val="tx1"/>
              </a:solidFill>
            </a:rPr>
            <a:t>Вертикальна інтеграція</a:t>
          </a:r>
          <a:endParaRPr lang="ru-RU" sz="3800" kern="1200" dirty="0">
            <a:solidFill>
              <a:schemeClr val="tx1"/>
            </a:solidFill>
          </a:endParaRPr>
        </a:p>
      </dsp:txBody>
      <dsp:txXfrm>
        <a:off x="4130846" y="0"/>
        <a:ext cx="3870697" cy="234866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93FE50-8BF9-453E-AB60-7B8EC0C9BDFC}">
      <dsp:nvSpPr>
        <dsp:cNvPr id="0" name=""/>
        <dsp:cNvSpPr/>
      </dsp:nvSpPr>
      <dsp:spPr>
        <a:xfrm>
          <a:off x="0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Компактні</a:t>
          </a:r>
          <a:endParaRPr lang="ru-RU" sz="3300" kern="1200" dirty="0"/>
        </a:p>
      </dsp:txBody>
      <dsp:txXfrm>
        <a:off x="0" y="0"/>
        <a:ext cx="2611933" cy="1357788"/>
      </dsp:txXfrm>
    </dsp:sp>
    <dsp:sp modelId="{067AB959-5300-4F62-8A10-77A3BC6435A9}">
      <dsp:nvSpPr>
        <dsp:cNvPr id="0" name=""/>
        <dsp:cNvSpPr/>
      </dsp:nvSpPr>
      <dsp:spPr>
        <a:xfrm>
          <a:off x="262197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Мрія</a:t>
          </a:r>
          <a:endParaRPr lang="ru-RU" sz="3900" kern="1200" dirty="0"/>
        </a:p>
      </dsp:txBody>
      <dsp:txXfrm>
        <a:off x="262197" y="1359114"/>
        <a:ext cx="2089546" cy="1364639"/>
      </dsp:txXfrm>
    </dsp:sp>
    <dsp:sp modelId="{8DF4E24C-053A-4FF0-A60D-34CE7408B86C}">
      <dsp:nvSpPr>
        <dsp:cNvPr id="0" name=""/>
        <dsp:cNvSpPr/>
      </dsp:nvSpPr>
      <dsp:spPr>
        <a:xfrm>
          <a:off x="262197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KSG agro</a:t>
          </a:r>
          <a:endParaRPr lang="ru-RU" sz="3900" kern="1200" dirty="0"/>
        </a:p>
      </dsp:txBody>
      <dsp:txXfrm>
        <a:off x="262197" y="2933699"/>
        <a:ext cx="2089546" cy="1364639"/>
      </dsp:txXfrm>
    </dsp:sp>
    <dsp:sp modelId="{CB698735-ED5E-4E8E-930A-DAAE2A21FD59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З «ядром»</a:t>
          </a:r>
          <a:endParaRPr lang="ru-RU" sz="3300" kern="1200" dirty="0"/>
        </a:p>
      </dsp:txBody>
      <dsp:txXfrm>
        <a:off x="2808833" y="0"/>
        <a:ext cx="2611933" cy="1357788"/>
      </dsp:txXfrm>
    </dsp:sp>
    <dsp:sp modelId="{C07FA41F-9DB6-4850-9489-AFD0C7C197D2}">
      <dsp:nvSpPr>
        <dsp:cNvPr id="0" name=""/>
        <dsp:cNvSpPr/>
      </dsp:nvSpPr>
      <dsp:spPr>
        <a:xfrm>
          <a:off x="3070026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Harveast</a:t>
          </a:r>
          <a:endParaRPr lang="ru-RU" sz="3900" kern="1200" dirty="0"/>
        </a:p>
      </dsp:txBody>
      <dsp:txXfrm>
        <a:off x="3070026" y="1359114"/>
        <a:ext cx="2089546" cy="1364639"/>
      </dsp:txXfrm>
    </dsp:sp>
    <dsp:sp modelId="{D0F481D8-6D5B-42BF-BE07-1DEAEFD857EA}">
      <dsp:nvSpPr>
        <dsp:cNvPr id="0" name=""/>
        <dsp:cNvSpPr/>
      </dsp:nvSpPr>
      <dsp:spPr>
        <a:xfrm>
          <a:off x="3070026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err="1" smtClean="0"/>
            <a:t>Агротон</a:t>
          </a:r>
          <a:endParaRPr lang="ru-RU" sz="3900" kern="1200" dirty="0"/>
        </a:p>
      </dsp:txBody>
      <dsp:txXfrm>
        <a:off x="3070026" y="2933699"/>
        <a:ext cx="2089546" cy="1364639"/>
      </dsp:txXfrm>
    </dsp:sp>
    <dsp:sp modelId="{26F12040-05C2-48DA-AA2C-753BB9FCA7EC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Розпорошені</a:t>
          </a:r>
          <a:endParaRPr lang="ru-RU" sz="3300" kern="1200" dirty="0"/>
        </a:p>
      </dsp:txBody>
      <dsp:txXfrm>
        <a:off x="5616661" y="0"/>
        <a:ext cx="2611933" cy="1357788"/>
      </dsp:txXfrm>
    </dsp:sp>
    <dsp:sp modelId="{47A560CF-7041-44E0-B746-6E36DB6D8FDF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err="1" smtClean="0"/>
            <a:t>Райз</a:t>
          </a:r>
          <a:r>
            <a:rPr lang="uk-UA" sz="2800" kern="1200" dirty="0" smtClean="0"/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(</a:t>
          </a:r>
          <a:r>
            <a:rPr lang="uk-UA" sz="1600" kern="1200" dirty="0" smtClean="0"/>
            <a:t>11 обл.</a:t>
          </a:r>
          <a:r>
            <a:rPr lang="uk-UA" sz="1800" kern="1200" dirty="0" smtClean="0"/>
            <a:t>)</a:t>
          </a:r>
          <a:endParaRPr lang="ru-RU" sz="2800" kern="1200" dirty="0"/>
        </a:p>
      </dsp:txBody>
      <dsp:txXfrm>
        <a:off x="5877855" y="1359114"/>
        <a:ext cx="2089546" cy="1364639"/>
      </dsp:txXfrm>
    </dsp:sp>
    <dsp:sp modelId="{F181C062-A56B-4C78-8D8D-9EE3DA650930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err="1" smtClean="0"/>
            <a:t>Нібулон</a:t>
          </a:r>
          <a:r>
            <a:rPr lang="uk-UA" sz="3900" kern="1200" dirty="0" smtClean="0"/>
            <a:t> </a:t>
          </a:r>
          <a:r>
            <a:rPr lang="uk-UA" sz="1800" kern="1200" dirty="0" smtClean="0"/>
            <a:t>(9 обл.)</a:t>
          </a:r>
          <a:endParaRPr lang="ru-RU" sz="3900" kern="1200" dirty="0"/>
        </a:p>
      </dsp:txBody>
      <dsp:txXfrm>
        <a:off x="5877855" y="2933699"/>
        <a:ext cx="2089546" cy="136463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377F12-4AC3-43E6-B8F9-F16FACE3287E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 </a:t>
          </a:r>
          <a:endParaRPr lang="ru-RU" sz="3200" kern="1200" dirty="0"/>
        </a:p>
      </dsp:txBody>
      <dsp:txXfrm rot="5400000">
        <a:off x="-245635" y="246082"/>
        <a:ext cx="1637567" cy="1146297"/>
      </dsp:txXfrm>
    </dsp:sp>
    <dsp:sp modelId="{DC05471A-341C-4757-A1E7-D588EE7E7BF7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kern="1200" dirty="0" smtClean="0">
              <a:solidFill>
                <a:schemeClr val="tx2"/>
              </a:solidFill>
            </a:rPr>
            <a:t>Акціонерний капітал дешевший від кредитних ресурсів</a:t>
          </a:r>
          <a:endParaRPr lang="ru-RU" sz="3200" kern="1200" dirty="0"/>
        </a:p>
      </dsp:txBody>
      <dsp:txXfrm rot="5400000">
        <a:off x="4155739" y="-3008994"/>
        <a:ext cx="1064418" cy="7083302"/>
      </dsp:txXfrm>
    </dsp:sp>
    <dsp:sp modelId="{1736E4EF-BF9F-4EB2-9B70-46176BBD870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 </a:t>
          </a:r>
          <a:endParaRPr lang="ru-RU" sz="3200" kern="1200" dirty="0"/>
        </a:p>
      </dsp:txBody>
      <dsp:txXfrm rot="5400000">
        <a:off x="-245635" y="1689832"/>
        <a:ext cx="1637567" cy="1146297"/>
      </dsp:txXfrm>
    </dsp:sp>
    <dsp:sp modelId="{3EC1F7FF-EDA6-47E8-B7FD-1D5E1CC78938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kern="1200" dirty="0" smtClean="0">
              <a:solidFill>
                <a:schemeClr val="tx2"/>
              </a:solidFill>
            </a:rPr>
            <a:t>Доступність більш дешевих кредитних ресурсів у нерезидентів</a:t>
          </a:r>
          <a:endParaRPr lang="ru-RU" sz="3200" kern="1200" dirty="0"/>
        </a:p>
      </dsp:txBody>
      <dsp:txXfrm rot="5400000">
        <a:off x="4155739" y="-1565244"/>
        <a:ext cx="1064418" cy="7083302"/>
      </dsp:txXfrm>
    </dsp:sp>
    <dsp:sp modelId="{281B1808-2AD5-4601-B300-7069EA36E5B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 </a:t>
          </a:r>
          <a:endParaRPr lang="ru-RU" sz="3200" kern="1200" dirty="0"/>
        </a:p>
      </dsp:txBody>
      <dsp:txXfrm rot="5400000">
        <a:off x="-245635" y="3133582"/>
        <a:ext cx="1637567" cy="1146297"/>
      </dsp:txXfrm>
    </dsp:sp>
    <dsp:sp modelId="{3D586677-DA10-46CA-801C-D0573F06B9E9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kern="1200" dirty="0" smtClean="0">
              <a:solidFill>
                <a:schemeClr val="tx2"/>
              </a:solidFill>
            </a:rPr>
            <a:t>Захист від </a:t>
          </a:r>
          <a:r>
            <a:rPr lang="uk-UA" sz="3200" kern="1200" dirty="0" err="1" smtClean="0">
              <a:solidFill>
                <a:schemeClr val="tx2"/>
              </a:solidFill>
            </a:rPr>
            <a:t>рейдерства</a:t>
          </a:r>
          <a:endParaRPr lang="ru-RU" sz="3200" kern="1200" dirty="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B9F6-EF83-4DC9-ABC7-1849FA24208E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D52B6-4580-49FC-9CDD-E0754F17C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0FBAC-A6FD-48CA-82FC-B61851B7244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24B12-B2AC-4251-BC65-3DFFDFC0D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24B12-B2AC-4251-BC65-3DFFDFC0D22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0"/>
            <a:ext cx="1571604" cy="107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Users\САША\Desktop\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857224" cy="834666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1448-8F81-489D-9412-9CE5D0195C53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CB72-62A9-4203-B849-97409F193FF6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D10-E4D8-4EF6-BE01-189CD6418385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A8E9-DC25-4928-A729-C8F8CF2F6857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5E83-EBBE-4276-8A48-D1526097F832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4625-B626-418F-B9E0-54C5A50BB949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7442-3BEF-4492-AE8E-AB7C3E9E922C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3958-7F81-41C8-A1D5-C7BA6A6547C0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9F32-D1E4-4B37-AAC1-7F73795C64EE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5963-EFA4-4547-8139-A5462768AE4C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21FC-102E-43C7-A001-1B505ACD2674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1448-8F81-489D-9412-9CE5D0195C53}" type="datetime1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1.jpe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err="1" smtClean="0"/>
              <a:t>Агрохолдинги</a:t>
            </a:r>
            <a:r>
              <a:rPr lang="ru-RU" sz="4800" b="1" smtClean="0"/>
              <a:t> в Україні: завдання на етапі зростання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86680" cy="29718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sz="3900" b="1" dirty="0" smtClean="0">
                <a:solidFill>
                  <a:schemeClr val="tx1"/>
                </a:solidFill>
              </a:rPr>
              <a:t>Ничипорук Олександр Юрійович</a:t>
            </a:r>
            <a:r>
              <a:rPr lang="uk-UA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доцент, </a:t>
            </a:r>
            <a:r>
              <a:rPr lang="uk-UA" dirty="0" err="1" smtClean="0">
                <a:solidFill>
                  <a:schemeClr val="tx1"/>
                </a:solidFill>
              </a:rPr>
              <a:t>к.е.н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 кафедра економіки АПФ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ДВНЗ КНЕУ </a:t>
            </a:r>
            <a:r>
              <a:rPr lang="uk-UA" smtClean="0">
                <a:solidFill>
                  <a:schemeClr val="tx1"/>
                </a:solidFill>
              </a:rPr>
              <a:t>ім</a:t>
            </a:r>
            <a:r>
              <a:rPr lang="uk-UA" dirty="0" smtClean="0">
                <a:solidFill>
                  <a:schemeClr val="tx1"/>
                </a:solidFill>
              </a:rPr>
              <a:t>. Вадима Гетьмана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Київ-2011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IPO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САША\Desktop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71744"/>
            <a:ext cx="8229600" cy="1143000"/>
          </a:xfrm>
        </p:spPr>
        <p:txBody>
          <a:bodyPr>
            <a:noAutofit/>
          </a:bodyPr>
          <a:lstStyle/>
          <a:p>
            <a:r>
              <a:rPr lang="uk-UA" sz="8000" dirty="0" smtClean="0">
                <a:solidFill>
                  <a:schemeClr val="accent5">
                    <a:lumMod val="75000"/>
                  </a:schemeClr>
                </a:solidFill>
              </a:rPr>
              <a:t>Дякую за увагу !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САША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r>
              <a:rPr lang="uk-UA" dirty="0" smtClean="0"/>
              <a:t>Корпоративне управління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1214422"/>
          <a:ext cx="435771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C:\Users\САША\Desktop\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Корпоративне управління</a:t>
            </a:r>
            <a:endParaRPr lang="ru-RU" sz="4800" dirty="0"/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285720" y="1285860"/>
          <a:ext cx="97152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1643042" y="1285860"/>
          <a:ext cx="707236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 descr="C:\Users\САША\Desktop\logo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dirty="0" smtClean="0"/>
              <a:t>Земельні ресурси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1397000"/>
          <a:ext cx="807249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САША\Desktop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358114" cy="86834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Земельні ресурси: ревізія на основі сучасних технологій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1397000"/>
          <a:ext cx="807249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САША\Desktop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358114" cy="1154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Оптимізація структури управління: фактори впливу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2000240"/>
          <a:ext cx="807249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САША\Desktop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Типи територіальних структур агрохолдингів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САША\Desktop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00092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Оптимізація структури управління: тенденції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Кластеризація</a:t>
            </a:r>
            <a: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!!!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sz="3600" b="1" dirty="0" smtClean="0">
                <a:solidFill>
                  <a:schemeClr val="tx2"/>
                </a:solidFill>
              </a:rPr>
              <a:t>Мрія</a:t>
            </a:r>
            <a:r>
              <a:rPr lang="uk-UA" dirty="0" smtClean="0"/>
              <a:t> - </a:t>
            </a:r>
            <a:r>
              <a:rPr lang="en-US" dirty="0" smtClean="0"/>
              <a:t>240 </a:t>
            </a:r>
            <a:r>
              <a:rPr lang="uk-UA" dirty="0" smtClean="0"/>
              <a:t>тис. га  - </a:t>
            </a:r>
            <a:r>
              <a:rPr lang="ru-RU" dirty="0" smtClean="0"/>
              <a:t> 12 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дотичних</a:t>
            </a:r>
            <a:r>
              <a:rPr lang="ru-RU" dirty="0" smtClean="0"/>
              <a:t>         </a:t>
            </a:r>
            <a:r>
              <a:rPr lang="ru-RU" dirty="0" err="1" smtClean="0"/>
              <a:t>кластерів</a:t>
            </a:r>
            <a:r>
              <a:rPr lang="ru-RU" dirty="0" smtClean="0"/>
              <a:t> — по 11 000 – 27 000 га. </a:t>
            </a:r>
            <a:r>
              <a:rPr lang="uk-UA" dirty="0" smtClean="0"/>
              <a:t> 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Kernel</a:t>
            </a:r>
            <a:r>
              <a:rPr lang="en-US" dirty="0" smtClean="0"/>
              <a:t> – </a:t>
            </a:r>
            <a:r>
              <a:rPr lang="uk-UA" dirty="0" smtClean="0"/>
              <a:t>180 тис. га – 5 кластерів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САША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Операційний холдинг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Цетралізація</a:t>
            </a:r>
            <a:r>
              <a:rPr lang="uk-UA" dirty="0" smtClean="0"/>
              <a:t> функцій управління</a:t>
            </a:r>
          </a:p>
          <a:p>
            <a:pPr lvl="1"/>
            <a:r>
              <a:rPr lang="uk-UA" dirty="0" smtClean="0"/>
              <a:t>Управління грошовими коштами (казначейство)</a:t>
            </a:r>
          </a:p>
          <a:p>
            <a:pPr lvl="1"/>
            <a:r>
              <a:rPr lang="uk-UA" dirty="0" smtClean="0"/>
              <a:t>Планування</a:t>
            </a:r>
          </a:p>
          <a:p>
            <a:pPr lvl="1"/>
            <a:r>
              <a:rPr lang="uk-UA" dirty="0" smtClean="0"/>
              <a:t>Закупки</a:t>
            </a:r>
          </a:p>
          <a:p>
            <a:pPr lvl="1"/>
            <a:r>
              <a:rPr lang="uk-UA" dirty="0" smtClean="0"/>
              <a:t>Збут</a:t>
            </a:r>
          </a:p>
          <a:p>
            <a:r>
              <a:rPr lang="uk-UA" dirty="0" smtClean="0"/>
              <a:t>Розрив між потребами в інформації управляючої компанії та можливостями інформаційних систем </a:t>
            </a:r>
            <a:endParaRPr lang="ru-RU" dirty="0"/>
          </a:p>
        </p:txBody>
      </p:sp>
      <p:pic>
        <p:nvPicPr>
          <p:cNvPr id="4" name="Picture 2" descr="C:\Users\САША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3900" cy="70485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0836" y="1"/>
            <a:ext cx="115316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257</Words>
  <Application>Microsoft Office PowerPoint</Application>
  <PresentationFormat>Экран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Агрохолдинги в Україні: завдання на етапі зростання</vt:lpstr>
      <vt:lpstr>Корпоративне управління</vt:lpstr>
      <vt:lpstr>Корпоративне управління</vt:lpstr>
      <vt:lpstr>Земельні ресурси</vt:lpstr>
      <vt:lpstr>Земельні ресурси: ревізія на основі сучасних технологій</vt:lpstr>
      <vt:lpstr>Оптимізація структури управління: фактори впливу</vt:lpstr>
      <vt:lpstr>Типи територіальних структур агрохолдингів</vt:lpstr>
      <vt:lpstr>Оптимізація структури управління: тенденції</vt:lpstr>
      <vt:lpstr>Операційний холдинг</vt:lpstr>
      <vt:lpstr>IPO</vt:lpstr>
      <vt:lpstr>Дякую за увагу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Агрохолдинги в Україні: завдання на етапі зростання</dc:title>
  <dc:creator>ALEX</dc:creator>
  <cp:lastModifiedBy>ALEX</cp:lastModifiedBy>
  <cp:revision>25</cp:revision>
  <dcterms:created xsi:type="dcterms:W3CDTF">2011-11-10T19:25:03Z</dcterms:created>
  <dcterms:modified xsi:type="dcterms:W3CDTF">2011-11-11T05:20:10Z</dcterms:modified>
</cp:coreProperties>
</file>