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80" r:id="rId5"/>
    <p:sldId id="282" r:id="rId6"/>
    <p:sldId id="278" r:id="rId7"/>
    <p:sldId id="284" r:id="rId8"/>
    <p:sldId id="286" r:id="rId9"/>
    <p:sldId id="265" r:id="rId10"/>
    <p:sldId id="272" r:id="rId11"/>
    <p:sldId id="261" r:id="rId12"/>
    <p:sldId id="275" r:id="rId13"/>
    <p:sldId id="274" r:id="rId14"/>
    <p:sldId id="266" r:id="rId15"/>
    <p:sldId id="267" r:id="rId16"/>
    <p:sldId id="268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9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885243167696798E-2"/>
          <c:y val="2.621373832718658E-2"/>
          <c:w val="0.67521612187297764"/>
          <c:h val="0.704777671117394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[Книга2.xlsx]Лист1!$B$1</c:f>
              <c:strCache>
                <c:ptCount val="1"/>
                <c:pt idx="0">
                  <c:v>група підприємств, га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[Книга2.xlsx]Лист1!$B$2:$B$7</c:f>
              <c:strCache>
                <c:ptCount val="6"/>
                <c:pt idx="0">
                  <c:v>до 50</c:v>
                </c:pt>
                <c:pt idx="1">
                  <c:v>50,1-500,0</c:v>
                </c:pt>
                <c:pt idx="2">
                  <c:v>500,1-2000,0</c:v>
                </c:pt>
                <c:pt idx="3">
                  <c:v>2000,1-5000,0</c:v>
                </c:pt>
                <c:pt idx="4">
                  <c:v>5000,1-10000,0</c:v>
                </c:pt>
                <c:pt idx="5">
                  <c:v>понад 10000,0</c:v>
                </c:pt>
              </c:strCache>
            </c:strRef>
          </c:cat>
          <c:val>
            <c:numRef>
              <c:f>[Книга2.xlsx]Лист1!$D$2:$D$7</c:f>
              <c:numCache>
                <c:formatCode>General</c:formatCode>
                <c:ptCount val="6"/>
                <c:pt idx="0">
                  <c:v>64.7</c:v>
                </c:pt>
                <c:pt idx="1">
                  <c:v>21.3</c:v>
                </c:pt>
                <c:pt idx="2">
                  <c:v>9.4</c:v>
                </c:pt>
                <c:pt idx="3">
                  <c:v>4.3</c:v>
                </c:pt>
                <c:pt idx="4">
                  <c:v>0.9</c:v>
                </c:pt>
                <c:pt idx="5">
                  <c:v>0.2</c:v>
                </c:pt>
              </c:numCache>
            </c:numRef>
          </c:val>
        </c:ser>
        <c:ser>
          <c:idx val="1"/>
          <c:order val="1"/>
          <c:tx>
            <c:strRef>
              <c:f>[Книга2.xlsx]Лист1!$C$1</c:f>
              <c:strCache>
                <c:ptCount val="1"/>
                <c:pt idx="0">
                  <c:v>частка в угіддях, 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[Книга2.xlsx]Лист1!$B$2:$B$7</c:f>
              <c:strCache>
                <c:ptCount val="6"/>
                <c:pt idx="0">
                  <c:v>до 50</c:v>
                </c:pt>
                <c:pt idx="1">
                  <c:v>50,1-500,0</c:v>
                </c:pt>
                <c:pt idx="2">
                  <c:v>500,1-2000,0</c:v>
                </c:pt>
                <c:pt idx="3">
                  <c:v>2000,1-5000,0</c:v>
                </c:pt>
                <c:pt idx="4">
                  <c:v>5000,1-10000,0</c:v>
                </c:pt>
                <c:pt idx="5">
                  <c:v>понад 10000,0</c:v>
                </c:pt>
              </c:strCache>
            </c:strRef>
          </c:cat>
          <c:val>
            <c:numRef>
              <c:f>[Книга2.xlsx]Лист1!$C$2:$C$7</c:f>
              <c:numCache>
                <c:formatCode>General</c:formatCode>
                <c:ptCount val="6"/>
                <c:pt idx="0">
                  <c:v>3.5</c:v>
                </c:pt>
                <c:pt idx="1">
                  <c:v>11.4</c:v>
                </c:pt>
                <c:pt idx="2">
                  <c:v>31.4</c:v>
                </c:pt>
                <c:pt idx="3">
                  <c:v>21.7</c:v>
                </c:pt>
                <c:pt idx="4">
                  <c:v>18.600000000000001</c:v>
                </c:pt>
                <c:pt idx="5">
                  <c:v>13.4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70784"/>
        <c:axId val="22072320"/>
        <c:axId val="0"/>
      </c:bar3DChart>
      <c:catAx>
        <c:axId val="2207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2072320"/>
        <c:crosses val="autoZero"/>
        <c:auto val="1"/>
        <c:lblAlgn val="ctr"/>
        <c:lblOffset val="100"/>
        <c:noMultiLvlLbl val="0"/>
      </c:catAx>
      <c:valAx>
        <c:axId val="22072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7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88425191776008"/>
          <c:y val="0.42195048369814303"/>
          <c:w val="0.2525460165621462"/>
          <c:h val="0.29243438320209975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73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27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12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B7699B-A635-4B8A-81F5-CC8C161B7C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66722"/>
      </p:ext>
    </p:extLst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4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1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48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67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0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86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0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954B-53A2-42AA-B461-E3A26FFF0787}" type="datetimeFigureOut">
              <a:rPr lang="ru-RU" smtClean="0"/>
              <a:t>10.11.2011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342D-7DE6-4F5E-8124-335F26F5D1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3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3600400"/>
          </a:xfrm>
        </p:spPr>
        <p:txBody>
          <a:bodyPr>
            <a:normAutofit/>
          </a:bodyPr>
          <a:lstStyle/>
          <a:p>
            <a:r>
              <a:rPr lang="uk-UA" b="1" dirty="0" smtClean="0"/>
              <a:t>ОРГАНІЗАЦІЙНО-ПРАВОВІ ТРАНСФОРМАЦІЇ АГРАРНИХ ПІДПРИЄМСТВ ТА ЇХ ВПЛИВ НА РОЗВИТОК ГАЛУЗІ Й СІЛЬСЬКИХ ТЕРИТОРІЙ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/>
          <a:lstStyle/>
          <a:p>
            <a:r>
              <a:rPr lang="uk-UA" b="1" dirty="0" smtClean="0"/>
              <a:t>С.ДЕМ</a:t>
            </a:r>
            <a:r>
              <a:rPr lang="en-US" b="1" dirty="0" smtClean="0"/>
              <a:t>’</a:t>
            </a:r>
            <a:r>
              <a:rPr lang="uk-UA" b="1" dirty="0" smtClean="0"/>
              <a:t>ЯНЕНКО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726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342214"/>
              </p:ext>
            </p:extLst>
          </p:nvPr>
        </p:nvGraphicFramePr>
        <p:xfrm>
          <a:off x="395536" y="404664"/>
          <a:ext cx="842493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68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ГРУПУВАННЯ ПІДПРИЄМСТВ, ЩО ВИКОРИСТОВУЮТЬ ПОНАД 20 ТИС. ГА РІЛЛІ, 2010 р.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sz="2400" b="1" dirty="0" smtClean="0"/>
              <a:t>Група </a:t>
            </a:r>
          </a:p>
          <a:p>
            <a:pPr marL="0" indent="0">
              <a:buNone/>
            </a:pPr>
            <a:r>
              <a:rPr lang="uk-UA" sz="2400" b="1" dirty="0" smtClean="0"/>
              <a:t> тис., га                             </a:t>
            </a:r>
            <a:r>
              <a:rPr lang="en-US" sz="2400" b="1" dirty="0" smtClean="0"/>
              <a:t>20,0 -</a:t>
            </a:r>
            <a:r>
              <a:rPr lang="uk-UA" sz="2400" b="1" dirty="0" smtClean="0"/>
              <a:t> </a:t>
            </a:r>
            <a:r>
              <a:rPr lang="uk-UA" sz="2400" b="1" dirty="0" smtClean="0"/>
              <a:t>40,0    </a:t>
            </a:r>
            <a:r>
              <a:rPr lang="uk-UA" sz="2400" b="1" dirty="0" smtClean="0"/>
              <a:t>     </a:t>
            </a:r>
            <a:r>
              <a:rPr lang="uk-UA" sz="2400" b="1" dirty="0" smtClean="0"/>
              <a:t>40-60            понад 60,0</a:t>
            </a:r>
          </a:p>
          <a:p>
            <a:pPr marL="0" indent="0">
              <a:buNone/>
            </a:pPr>
            <a:r>
              <a:rPr lang="uk-UA" sz="2400" b="1" dirty="0" smtClean="0"/>
              <a:t>Кількість</a:t>
            </a:r>
          </a:p>
          <a:p>
            <a:pPr marL="0" indent="0">
              <a:buNone/>
            </a:pPr>
            <a:r>
              <a:rPr lang="uk-UA" sz="2400" b="1" dirty="0" smtClean="0"/>
              <a:t>Підприємств.    </a:t>
            </a:r>
            <a:r>
              <a:rPr lang="en-US" sz="2400" b="1" dirty="0" smtClean="0"/>
              <a:t>   </a:t>
            </a:r>
            <a:r>
              <a:rPr lang="uk-UA" sz="2400" b="1" dirty="0" smtClean="0"/>
              <a:t>                      </a:t>
            </a:r>
            <a:r>
              <a:rPr lang="en-US" sz="2400" b="1" dirty="0" smtClean="0"/>
              <a:t>25</a:t>
            </a:r>
            <a:r>
              <a:rPr lang="uk-UA" sz="2400" b="1" dirty="0" smtClean="0"/>
              <a:t>                 </a:t>
            </a:r>
            <a:r>
              <a:rPr lang="en-US" sz="2400" b="1" dirty="0" smtClean="0"/>
              <a:t>8</a:t>
            </a:r>
            <a:r>
              <a:rPr lang="uk-UA" sz="2400" b="1" dirty="0" smtClean="0"/>
              <a:t>                 </a:t>
            </a:r>
            <a:r>
              <a:rPr lang="en-US" sz="2400" b="1" dirty="0" smtClean="0"/>
              <a:t>  </a:t>
            </a:r>
            <a:r>
              <a:rPr lang="uk-UA" sz="2400" b="1" dirty="0" smtClean="0"/>
              <a:t>      </a:t>
            </a:r>
            <a:r>
              <a:rPr lang="en-US" sz="2400" b="1" dirty="0" smtClean="0"/>
              <a:t>8</a:t>
            </a:r>
            <a:endParaRPr lang="uk-UA" sz="2400" b="1" dirty="0" smtClean="0"/>
          </a:p>
          <a:p>
            <a:pPr marL="0" indent="0">
              <a:buNone/>
            </a:pPr>
            <a:r>
              <a:rPr lang="uk-UA" sz="2400" b="1" dirty="0" smtClean="0"/>
              <a:t>Витрати на 1 га, грн.            </a:t>
            </a:r>
            <a:r>
              <a:rPr lang="en-US" sz="2400" b="1" dirty="0" smtClean="0"/>
              <a:t>3140</a:t>
            </a:r>
            <a:r>
              <a:rPr lang="uk-UA" sz="2400" b="1" dirty="0" smtClean="0"/>
              <a:t>,</a:t>
            </a:r>
            <a:r>
              <a:rPr lang="en-US" sz="2400" b="1" dirty="0" smtClean="0"/>
              <a:t>7</a:t>
            </a:r>
            <a:r>
              <a:rPr lang="uk-UA" sz="2400" b="1" dirty="0" smtClean="0"/>
              <a:t>       </a:t>
            </a:r>
            <a:r>
              <a:rPr lang="en-US" sz="2400" b="1" dirty="0" smtClean="0"/>
              <a:t>2531</a:t>
            </a:r>
            <a:r>
              <a:rPr lang="uk-UA" sz="2400" b="1" dirty="0" smtClean="0"/>
              <a:t>,</a:t>
            </a:r>
            <a:r>
              <a:rPr lang="en-US" sz="2400" b="1" dirty="0" smtClean="0"/>
              <a:t>7</a:t>
            </a:r>
            <a:r>
              <a:rPr lang="uk-UA" sz="2400" b="1" dirty="0"/>
              <a:t> </a:t>
            </a:r>
            <a:r>
              <a:rPr lang="en-US" sz="2400" b="1" dirty="0" smtClean="0"/>
              <a:t>              </a:t>
            </a:r>
            <a:r>
              <a:rPr lang="uk-UA" sz="2400" b="1" dirty="0" smtClean="0"/>
              <a:t>2</a:t>
            </a:r>
            <a:r>
              <a:rPr lang="en-US" sz="2400" b="1" dirty="0"/>
              <a:t>302</a:t>
            </a:r>
            <a:r>
              <a:rPr lang="uk-UA" sz="2400" b="1" dirty="0"/>
              <a:t>,</a:t>
            </a:r>
            <a:r>
              <a:rPr lang="en-US" sz="2400" b="1" dirty="0"/>
              <a:t>8</a:t>
            </a:r>
            <a:r>
              <a:rPr lang="uk-UA" sz="2400" b="1" dirty="0"/>
              <a:t> </a:t>
            </a:r>
            <a:endParaRPr lang="en-US" sz="2400" b="1" dirty="0" smtClean="0"/>
          </a:p>
          <a:p>
            <a:pPr marL="0" indent="0">
              <a:buNone/>
            </a:pPr>
            <a:r>
              <a:rPr lang="uk-UA" sz="2400" b="1" dirty="0" smtClean="0"/>
              <a:t>Дохід на 1 га, грн. </a:t>
            </a:r>
            <a:r>
              <a:rPr lang="en-US" sz="2400" b="1" dirty="0" smtClean="0"/>
              <a:t>                3982,1       2872,6               2740,2</a:t>
            </a:r>
            <a:endParaRPr lang="uk-UA" sz="2400" b="1" dirty="0" smtClean="0"/>
          </a:p>
          <a:p>
            <a:pPr marL="0" indent="0">
              <a:buNone/>
            </a:pPr>
            <a:r>
              <a:rPr lang="uk-UA" sz="2400" b="1" dirty="0" smtClean="0"/>
              <a:t>Прибуток (збиток)           </a:t>
            </a:r>
          </a:p>
          <a:p>
            <a:pPr marL="0" indent="0">
              <a:buNone/>
            </a:pPr>
            <a:r>
              <a:rPr lang="uk-UA" sz="2400" b="1" dirty="0"/>
              <a:t> </a:t>
            </a:r>
            <a:r>
              <a:rPr lang="uk-UA" sz="2400" b="1" dirty="0" smtClean="0"/>
              <a:t>на </a:t>
            </a:r>
            <a:r>
              <a:rPr lang="uk-UA" sz="2400" b="1" dirty="0"/>
              <a:t>1 га, грн</a:t>
            </a:r>
            <a:r>
              <a:rPr lang="uk-UA" sz="2400" b="1" dirty="0" smtClean="0"/>
              <a:t>.                             </a:t>
            </a:r>
            <a:r>
              <a:rPr lang="en-US" sz="2400" b="1" dirty="0" smtClean="0"/>
              <a:t>841</a:t>
            </a:r>
            <a:r>
              <a:rPr lang="uk-UA" sz="2400" b="1" dirty="0" smtClean="0"/>
              <a:t>,</a:t>
            </a:r>
            <a:r>
              <a:rPr lang="en-US" sz="2400" b="1" dirty="0" smtClean="0"/>
              <a:t>3</a:t>
            </a:r>
            <a:r>
              <a:rPr lang="uk-UA" sz="2400" b="1" dirty="0" smtClean="0"/>
              <a:t>          </a:t>
            </a:r>
            <a:r>
              <a:rPr lang="en-US" sz="2400" b="1" dirty="0" smtClean="0"/>
              <a:t>340</a:t>
            </a:r>
            <a:r>
              <a:rPr lang="uk-UA" sz="2400" b="1" dirty="0" smtClean="0"/>
              <a:t>,</a:t>
            </a:r>
            <a:r>
              <a:rPr lang="en-US" sz="2400" b="1" dirty="0" smtClean="0"/>
              <a:t>9</a:t>
            </a:r>
            <a:r>
              <a:rPr lang="uk-UA" sz="2400" b="1" dirty="0" smtClean="0"/>
              <a:t>                </a:t>
            </a:r>
            <a:r>
              <a:rPr lang="en-US" sz="2400" b="1" dirty="0" smtClean="0"/>
              <a:t>437</a:t>
            </a:r>
            <a:r>
              <a:rPr lang="uk-UA" sz="2400" b="1" dirty="0" smtClean="0"/>
              <a:t>,</a:t>
            </a:r>
            <a:r>
              <a:rPr lang="en-US" sz="2400" b="1" dirty="0" smtClean="0"/>
              <a:t>5</a:t>
            </a:r>
            <a:endParaRPr lang="uk-UA" sz="2400" b="1" dirty="0"/>
          </a:p>
          <a:p>
            <a:pPr marL="0" indent="0">
              <a:buNone/>
            </a:pPr>
            <a:r>
              <a:rPr lang="uk-UA" sz="2400" b="1" dirty="0" smtClean="0"/>
              <a:t>Рівень </a:t>
            </a:r>
            <a:r>
              <a:rPr lang="uk-UA" sz="2400" b="1" dirty="0" err="1" smtClean="0"/>
              <a:t>рентаб</a:t>
            </a:r>
            <a:r>
              <a:rPr lang="uk-UA" sz="2400" b="1" dirty="0" smtClean="0"/>
              <a:t>., %                      2</a:t>
            </a:r>
            <a:r>
              <a:rPr lang="en-US" sz="2400" b="1" dirty="0" smtClean="0"/>
              <a:t>6</a:t>
            </a:r>
            <a:r>
              <a:rPr lang="uk-UA" sz="2400" b="1" dirty="0" smtClean="0"/>
              <a:t>,</a:t>
            </a:r>
            <a:r>
              <a:rPr lang="en-US" sz="2400" b="1" dirty="0" smtClean="0"/>
              <a:t>8</a:t>
            </a:r>
            <a:r>
              <a:rPr lang="uk-UA" sz="2400" b="1" dirty="0" smtClean="0"/>
              <a:t>          </a:t>
            </a:r>
            <a:r>
              <a:rPr lang="en-US" sz="2400" b="1" dirty="0" smtClean="0"/>
              <a:t>13</a:t>
            </a:r>
            <a:r>
              <a:rPr lang="uk-UA" sz="2400" b="1" dirty="0" smtClean="0"/>
              <a:t>,</a:t>
            </a:r>
            <a:r>
              <a:rPr lang="en-US" sz="2400" b="1" dirty="0" smtClean="0"/>
              <a:t>5</a:t>
            </a:r>
            <a:r>
              <a:rPr lang="uk-UA" sz="2400" b="1" dirty="0" smtClean="0"/>
              <a:t>                    1</a:t>
            </a:r>
            <a:r>
              <a:rPr lang="en-US" sz="2400" b="1" dirty="0" smtClean="0"/>
              <a:t>9</a:t>
            </a:r>
            <a:r>
              <a:rPr lang="uk-UA" sz="2400" b="1" dirty="0" smtClean="0"/>
              <a:t>,</a:t>
            </a:r>
            <a:r>
              <a:rPr lang="en-US" sz="2400" b="1" dirty="0" smtClean="0"/>
              <a:t>0</a:t>
            </a:r>
            <a:r>
              <a:rPr lang="uk-UA" sz="2400" b="1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1797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755650" y="4652963"/>
            <a:ext cx="79930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38" name="Freeform 10"/>
          <p:cNvSpPr>
            <a:spLocks/>
          </p:cNvSpPr>
          <p:nvPr/>
        </p:nvSpPr>
        <p:spPr bwMode="auto">
          <a:xfrm>
            <a:off x="1116013" y="4292600"/>
            <a:ext cx="1008062" cy="228600"/>
          </a:xfrm>
          <a:custGeom>
            <a:avLst/>
            <a:gdLst>
              <a:gd name="T0" fmla="*/ 0 w 589"/>
              <a:gd name="T1" fmla="*/ 98 h 98"/>
              <a:gd name="T2" fmla="*/ 136 w 589"/>
              <a:gd name="T3" fmla="*/ 53 h 98"/>
              <a:gd name="T4" fmla="*/ 317 w 589"/>
              <a:gd name="T5" fmla="*/ 8 h 98"/>
              <a:gd name="T6" fmla="*/ 499 w 589"/>
              <a:gd name="T7" fmla="*/ 8 h 98"/>
              <a:gd name="T8" fmla="*/ 589 w 589"/>
              <a:gd name="T9" fmla="*/ 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9" h="98">
                <a:moveTo>
                  <a:pt x="0" y="98"/>
                </a:moveTo>
                <a:cubicBezTo>
                  <a:pt x="41" y="83"/>
                  <a:pt x="83" y="68"/>
                  <a:pt x="136" y="53"/>
                </a:cubicBezTo>
                <a:cubicBezTo>
                  <a:pt x="189" y="38"/>
                  <a:pt x="257" y="16"/>
                  <a:pt x="317" y="8"/>
                </a:cubicBezTo>
                <a:cubicBezTo>
                  <a:pt x="377" y="0"/>
                  <a:pt x="454" y="8"/>
                  <a:pt x="499" y="8"/>
                </a:cubicBezTo>
                <a:cubicBezTo>
                  <a:pt x="544" y="8"/>
                  <a:pt x="566" y="8"/>
                  <a:pt x="589" y="8"/>
                </a:cubicBezTo>
              </a:path>
            </a:pathLst>
          </a:custGeom>
          <a:noFill/>
          <a:ln w="635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39" name="Freeform 11"/>
          <p:cNvSpPr>
            <a:spLocks/>
          </p:cNvSpPr>
          <p:nvPr/>
        </p:nvSpPr>
        <p:spPr bwMode="auto">
          <a:xfrm>
            <a:off x="6659563" y="4149725"/>
            <a:ext cx="1368425" cy="431800"/>
          </a:xfrm>
          <a:custGeom>
            <a:avLst/>
            <a:gdLst>
              <a:gd name="T0" fmla="*/ 0 w 862"/>
              <a:gd name="T1" fmla="*/ 272 h 272"/>
              <a:gd name="T2" fmla="*/ 363 w 862"/>
              <a:gd name="T3" fmla="*/ 136 h 272"/>
              <a:gd name="T4" fmla="*/ 862 w 862"/>
              <a:gd name="T5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2" h="272">
                <a:moveTo>
                  <a:pt x="0" y="272"/>
                </a:moveTo>
                <a:cubicBezTo>
                  <a:pt x="109" y="226"/>
                  <a:pt x="219" y="181"/>
                  <a:pt x="363" y="136"/>
                </a:cubicBezTo>
                <a:cubicBezTo>
                  <a:pt x="507" y="91"/>
                  <a:pt x="684" y="45"/>
                  <a:pt x="862" y="0"/>
                </a:cubicBezTo>
              </a:path>
            </a:pathLst>
          </a:custGeom>
          <a:noFill/>
          <a:ln w="635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36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5" grpId="0" animBg="1"/>
      <p:bldP spid="99338" grpId="0" animBg="1"/>
      <p:bldP spid="993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0418" name="Picture 2" descr="Picture25"/>
          <p:cNvPicPr preferRelativeResize="0"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CC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0419" name="Freeform 3"/>
          <p:cNvSpPr>
            <a:spLocks/>
          </p:cNvSpPr>
          <p:nvPr/>
        </p:nvSpPr>
        <p:spPr bwMode="auto">
          <a:xfrm>
            <a:off x="1036638" y="317500"/>
            <a:ext cx="1201737" cy="1401763"/>
          </a:xfrm>
          <a:custGeom>
            <a:avLst/>
            <a:gdLst>
              <a:gd name="T0" fmla="*/ 619 w 757"/>
              <a:gd name="T1" fmla="*/ 135 h 883"/>
              <a:gd name="T2" fmla="*/ 611 w 757"/>
              <a:gd name="T3" fmla="*/ 58 h 883"/>
              <a:gd name="T4" fmla="*/ 568 w 757"/>
              <a:gd name="T5" fmla="*/ 49 h 883"/>
              <a:gd name="T6" fmla="*/ 551 w 757"/>
              <a:gd name="T7" fmla="*/ 24 h 883"/>
              <a:gd name="T8" fmla="*/ 379 w 757"/>
              <a:gd name="T9" fmla="*/ 24 h 883"/>
              <a:gd name="T10" fmla="*/ 327 w 757"/>
              <a:gd name="T11" fmla="*/ 6 h 883"/>
              <a:gd name="T12" fmla="*/ 267 w 757"/>
              <a:gd name="T13" fmla="*/ 41 h 883"/>
              <a:gd name="T14" fmla="*/ 232 w 757"/>
              <a:gd name="T15" fmla="*/ 118 h 883"/>
              <a:gd name="T16" fmla="*/ 190 w 757"/>
              <a:gd name="T17" fmla="*/ 127 h 883"/>
              <a:gd name="T18" fmla="*/ 147 w 757"/>
              <a:gd name="T19" fmla="*/ 187 h 883"/>
              <a:gd name="T20" fmla="*/ 95 w 757"/>
              <a:gd name="T21" fmla="*/ 170 h 883"/>
              <a:gd name="T22" fmla="*/ 61 w 757"/>
              <a:gd name="T23" fmla="*/ 135 h 883"/>
              <a:gd name="T24" fmla="*/ 35 w 757"/>
              <a:gd name="T25" fmla="*/ 144 h 883"/>
              <a:gd name="T26" fmla="*/ 18 w 757"/>
              <a:gd name="T27" fmla="*/ 195 h 883"/>
              <a:gd name="T28" fmla="*/ 0 w 757"/>
              <a:gd name="T29" fmla="*/ 264 h 883"/>
              <a:gd name="T30" fmla="*/ 9 w 757"/>
              <a:gd name="T31" fmla="*/ 307 h 883"/>
              <a:gd name="T32" fmla="*/ 26 w 757"/>
              <a:gd name="T33" fmla="*/ 333 h 883"/>
              <a:gd name="T34" fmla="*/ 35 w 757"/>
              <a:gd name="T35" fmla="*/ 385 h 883"/>
              <a:gd name="T36" fmla="*/ 61 w 757"/>
              <a:gd name="T37" fmla="*/ 393 h 883"/>
              <a:gd name="T38" fmla="*/ 69 w 757"/>
              <a:gd name="T39" fmla="*/ 419 h 883"/>
              <a:gd name="T40" fmla="*/ 112 w 757"/>
              <a:gd name="T41" fmla="*/ 496 h 883"/>
              <a:gd name="T42" fmla="*/ 121 w 757"/>
              <a:gd name="T43" fmla="*/ 548 h 883"/>
              <a:gd name="T44" fmla="*/ 129 w 757"/>
              <a:gd name="T45" fmla="*/ 574 h 883"/>
              <a:gd name="T46" fmla="*/ 78 w 757"/>
              <a:gd name="T47" fmla="*/ 582 h 883"/>
              <a:gd name="T48" fmla="*/ 86 w 757"/>
              <a:gd name="T49" fmla="*/ 608 h 883"/>
              <a:gd name="T50" fmla="*/ 95 w 757"/>
              <a:gd name="T51" fmla="*/ 634 h 883"/>
              <a:gd name="T52" fmla="*/ 121 w 757"/>
              <a:gd name="T53" fmla="*/ 685 h 883"/>
              <a:gd name="T54" fmla="*/ 129 w 757"/>
              <a:gd name="T55" fmla="*/ 711 h 883"/>
              <a:gd name="T56" fmla="*/ 190 w 757"/>
              <a:gd name="T57" fmla="*/ 728 h 883"/>
              <a:gd name="T58" fmla="*/ 207 w 757"/>
              <a:gd name="T59" fmla="*/ 746 h 883"/>
              <a:gd name="T60" fmla="*/ 241 w 757"/>
              <a:gd name="T61" fmla="*/ 754 h 883"/>
              <a:gd name="T62" fmla="*/ 250 w 757"/>
              <a:gd name="T63" fmla="*/ 780 h 883"/>
              <a:gd name="T64" fmla="*/ 293 w 757"/>
              <a:gd name="T65" fmla="*/ 814 h 883"/>
              <a:gd name="T66" fmla="*/ 284 w 757"/>
              <a:gd name="T67" fmla="*/ 840 h 883"/>
              <a:gd name="T68" fmla="*/ 336 w 757"/>
              <a:gd name="T69" fmla="*/ 840 h 883"/>
              <a:gd name="T70" fmla="*/ 404 w 757"/>
              <a:gd name="T71" fmla="*/ 883 h 883"/>
              <a:gd name="T72" fmla="*/ 447 w 757"/>
              <a:gd name="T73" fmla="*/ 806 h 883"/>
              <a:gd name="T74" fmla="*/ 430 w 757"/>
              <a:gd name="T75" fmla="*/ 780 h 883"/>
              <a:gd name="T76" fmla="*/ 456 w 757"/>
              <a:gd name="T77" fmla="*/ 771 h 883"/>
              <a:gd name="T78" fmla="*/ 516 w 757"/>
              <a:gd name="T79" fmla="*/ 746 h 883"/>
              <a:gd name="T80" fmla="*/ 508 w 757"/>
              <a:gd name="T81" fmla="*/ 720 h 883"/>
              <a:gd name="T82" fmla="*/ 533 w 757"/>
              <a:gd name="T83" fmla="*/ 711 h 883"/>
              <a:gd name="T84" fmla="*/ 602 w 757"/>
              <a:gd name="T85" fmla="*/ 694 h 883"/>
              <a:gd name="T86" fmla="*/ 637 w 757"/>
              <a:gd name="T87" fmla="*/ 728 h 883"/>
              <a:gd name="T88" fmla="*/ 680 w 757"/>
              <a:gd name="T89" fmla="*/ 668 h 883"/>
              <a:gd name="T90" fmla="*/ 723 w 757"/>
              <a:gd name="T91" fmla="*/ 660 h 883"/>
              <a:gd name="T92" fmla="*/ 705 w 757"/>
              <a:gd name="T93" fmla="*/ 643 h 883"/>
              <a:gd name="T94" fmla="*/ 680 w 757"/>
              <a:gd name="T95" fmla="*/ 634 h 883"/>
              <a:gd name="T96" fmla="*/ 705 w 757"/>
              <a:gd name="T97" fmla="*/ 617 h 883"/>
              <a:gd name="T98" fmla="*/ 723 w 757"/>
              <a:gd name="T99" fmla="*/ 600 h 883"/>
              <a:gd name="T100" fmla="*/ 714 w 757"/>
              <a:gd name="T101" fmla="*/ 514 h 883"/>
              <a:gd name="T102" fmla="*/ 697 w 757"/>
              <a:gd name="T103" fmla="*/ 419 h 883"/>
              <a:gd name="T104" fmla="*/ 671 w 757"/>
              <a:gd name="T105" fmla="*/ 367 h 883"/>
              <a:gd name="T106" fmla="*/ 645 w 757"/>
              <a:gd name="T107" fmla="*/ 359 h 883"/>
              <a:gd name="T108" fmla="*/ 619 w 757"/>
              <a:gd name="T109" fmla="*/ 316 h 883"/>
              <a:gd name="T110" fmla="*/ 602 w 757"/>
              <a:gd name="T111" fmla="*/ 256 h 883"/>
              <a:gd name="T112" fmla="*/ 628 w 757"/>
              <a:gd name="T113" fmla="*/ 204 h 883"/>
              <a:gd name="T114" fmla="*/ 619 w 757"/>
              <a:gd name="T115" fmla="*/ 135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57" h="883">
                <a:moveTo>
                  <a:pt x="619" y="135"/>
                </a:moveTo>
                <a:cubicBezTo>
                  <a:pt x="616" y="109"/>
                  <a:pt x="624" y="80"/>
                  <a:pt x="611" y="58"/>
                </a:cubicBezTo>
                <a:cubicBezTo>
                  <a:pt x="604" y="45"/>
                  <a:pt x="581" y="56"/>
                  <a:pt x="568" y="49"/>
                </a:cubicBezTo>
                <a:cubicBezTo>
                  <a:pt x="559" y="44"/>
                  <a:pt x="557" y="32"/>
                  <a:pt x="551" y="24"/>
                </a:cubicBezTo>
                <a:cubicBezTo>
                  <a:pt x="476" y="30"/>
                  <a:pt x="450" y="38"/>
                  <a:pt x="379" y="24"/>
                </a:cubicBezTo>
                <a:cubicBezTo>
                  <a:pt x="361" y="20"/>
                  <a:pt x="327" y="6"/>
                  <a:pt x="327" y="6"/>
                </a:cubicBezTo>
                <a:cubicBezTo>
                  <a:pt x="307" y="65"/>
                  <a:pt x="338" y="0"/>
                  <a:pt x="267" y="41"/>
                </a:cubicBezTo>
                <a:cubicBezTo>
                  <a:pt x="266" y="42"/>
                  <a:pt x="234" y="117"/>
                  <a:pt x="232" y="118"/>
                </a:cubicBezTo>
                <a:cubicBezTo>
                  <a:pt x="220" y="126"/>
                  <a:pt x="204" y="124"/>
                  <a:pt x="190" y="127"/>
                </a:cubicBezTo>
                <a:cubicBezTo>
                  <a:pt x="174" y="172"/>
                  <a:pt x="161" y="141"/>
                  <a:pt x="147" y="187"/>
                </a:cubicBezTo>
                <a:cubicBezTo>
                  <a:pt x="130" y="181"/>
                  <a:pt x="108" y="183"/>
                  <a:pt x="95" y="170"/>
                </a:cubicBezTo>
                <a:cubicBezTo>
                  <a:pt x="46" y="122"/>
                  <a:pt x="131" y="160"/>
                  <a:pt x="61" y="135"/>
                </a:cubicBezTo>
                <a:cubicBezTo>
                  <a:pt x="52" y="138"/>
                  <a:pt x="40" y="137"/>
                  <a:pt x="35" y="144"/>
                </a:cubicBezTo>
                <a:cubicBezTo>
                  <a:pt x="25" y="159"/>
                  <a:pt x="18" y="195"/>
                  <a:pt x="18" y="195"/>
                </a:cubicBezTo>
                <a:cubicBezTo>
                  <a:pt x="28" y="229"/>
                  <a:pt x="25" y="240"/>
                  <a:pt x="0" y="264"/>
                </a:cubicBezTo>
                <a:cubicBezTo>
                  <a:pt x="42" y="304"/>
                  <a:pt x="1" y="255"/>
                  <a:pt x="9" y="307"/>
                </a:cubicBezTo>
                <a:cubicBezTo>
                  <a:pt x="11" y="317"/>
                  <a:pt x="20" y="324"/>
                  <a:pt x="26" y="333"/>
                </a:cubicBezTo>
                <a:cubicBezTo>
                  <a:pt x="29" y="350"/>
                  <a:pt x="26" y="370"/>
                  <a:pt x="35" y="385"/>
                </a:cubicBezTo>
                <a:cubicBezTo>
                  <a:pt x="40" y="393"/>
                  <a:pt x="55" y="387"/>
                  <a:pt x="61" y="393"/>
                </a:cubicBezTo>
                <a:cubicBezTo>
                  <a:pt x="67" y="399"/>
                  <a:pt x="66" y="410"/>
                  <a:pt x="69" y="419"/>
                </a:cubicBezTo>
                <a:cubicBezTo>
                  <a:pt x="55" y="479"/>
                  <a:pt x="49" y="484"/>
                  <a:pt x="112" y="496"/>
                </a:cubicBezTo>
                <a:cubicBezTo>
                  <a:pt x="115" y="513"/>
                  <a:pt x="117" y="531"/>
                  <a:pt x="121" y="548"/>
                </a:cubicBezTo>
                <a:cubicBezTo>
                  <a:pt x="123" y="557"/>
                  <a:pt x="136" y="568"/>
                  <a:pt x="129" y="574"/>
                </a:cubicBezTo>
                <a:cubicBezTo>
                  <a:pt x="116" y="585"/>
                  <a:pt x="95" y="579"/>
                  <a:pt x="78" y="582"/>
                </a:cubicBezTo>
                <a:cubicBezTo>
                  <a:pt x="81" y="591"/>
                  <a:pt x="79" y="602"/>
                  <a:pt x="86" y="608"/>
                </a:cubicBezTo>
                <a:cubicBezTo>
                  <a:pt x="114" y="631"/>
                  <a:pt x="146" y="601"/>
                  <a:pt x="95" y="634"/>
                </a:cubicBezTo>
                <a:cubicBezTo>
                  <a:pt x="115" y="664"/>
                  <a:pt x="110" y="653"/>
                  <a:pt x="121" y="685"/>
                </a:cubicBezTo>
                <a:cubicBezTo>
                  <a:pt x="124" y="694"/>
                  <a:pt x="122" y="705"/>
                  <a:pt x="129" y="711"/>
                </a:cubicBezTo>
                <a:cubicBezTo>
                  <a:pt x="145" y="724"/>
                  <a:pt x="170" y="722"/>
                  <a:pt x="190" y="728"/>
                </a:cubicBezTo>
                <a:cubicBezTo>
                  <a:pt x="196" y="734"/>
                  <a:pt x="200" y="742"/>
                  <a:pt x="207" y="746"/>
                </a:cubicBezTo>
                <a:cubicBezTo>
                  <a:pt x="217" y="751"/>
                  <a:pt x="232" y="747"/>
                  <a:pt x="241" y="754"/>
                </a:cubicBezTo>
                <a:cubicBezTo>
                  <a:pt x="248" y="760"/>
                  <a:pt x="246" y="772"/>
                  <a:pt x="250" y="780"/>
                </a:cubicBezTo>
                <a:cubicBezTo>
                  <a:pt x="266" y="812"/>
                  <a:pt x="262" y="805"/>
                  <a:pt x="293" y="814"/>
                </a:cubicBezTo>
                <a:cubicBezTo>
                  <a:pt x="290" y="823"/>
                  <a:pt x="280" y="832"/>
                  <a:pt x="284" y="840"/>
                </a:cubicBezTo>
                <a:cubicBezTo>
                  <a:pt x="294" y="861"/>
                  <a:pt x="326" y="843"/>
                  <a:pt x="336" y="840"/>
                </a:cubicBezTo>
                <a:cubicBezTo>
                  <a:pt x="361" y="857"/>
                  <a:pt x="375" y="874"/>
                  <a:pt x="404" y="883"/>
                </a:cubicBezTo>
                <a:cubicBezTo>
                  <a:pt x="418" y="843"/>
                  <a:pt x="402" y="820"/>
                  <a:pt x="447" y="806"/>
                </a:cubicBezTo>
                <a:cubicBezTo>
                  <a:pt x="441" y="797"/>
                  <a:pt x="427" y="790"/>
                  <a:pt x="430" y="780"/>
                </a:cubicBezTo>
                <a:cubicBezTo>
                  <a:pt x="432" y="771"/>
                  <a:pt x="448" y="775"/>
                  <a:pt x="456" y="771"/>
                </a:cubicBezTo>
                <a:cubicBezTo>
                  <a:pt x="513" y="743"/>
                  <a:pt x="449" y="762"/>
                  <a:pt x="516" y="746"/>
                </a:cubicBezTo>
                <a:cubicBezTo>
                  <a:pt x="513" y="737"/>
                  <a:pt x="504" y="728"/>
                  <a:pt x="508" y="720"/>
                </a:cubicBezTo>
                <a:cubicBezTo>
                  <a:pt x="512" y="712"/>
                  <a:pt x="524" y="713"/>
                  <a:pt x="533" y="711"/>
                </a:cubicBezTo>
                <a:cubicBezTo>
                  <a:pt x="620" y="689"/>
                  <a:pt x="540" y="715"/>
                  <a:pt x="602" y="694"/>
                </a:cubicBezTo>
                <a:cubicBezTo>
                  <a:pt x="602" y="694"/>
                  <a:pt x="614" y="751"/>
                  <a:pt x="637" y="728"/>
                </a:cubicBezTo>
                <a:cubicBezTo>
                  <a:pt x="699" y="666"/>
                  <a:pt x="616" y="684"/>
                  <a:pt x="680" y="668"/>
                </a:cubicBezTo>
                <a:cubicBezTo>
                  <a:pt x="694" y="665"/>
                  <a:pt x="709" y="663"/>
                  <a:pt x="723" y="660"/>
                </a:cubicBezTo>
                <a:cubicBezTo>
                  <a:pt x="717" y="654"/>
                  <a:pt x="712" y="647"/>
                  <a:pt x="705" y="643"/>
                </a:cubicBezTo>
                <a:cubicBezTo>
                  <a:pt x="697" y="638"/>
                  <a:pt x="680" y="643"/>
                  <a:pt x="680" y="634"/>
                </a:cubicBezTo>
                <a:cubicBezTo>
                  <a:pt x="680" y="624"/>
                  <a:pt x="697" y="623"/>
                  <a:pt x="705" y="617"/>
                </a:cubicBezTo>
                <a:cubicBezTo>
                  <a:pt x="711" y="612"/>
                  <a:pt x="717" y="606"/>
                  <a:pt x="723" y="600"/>
                </a:cubicBezTo>
                <a:cubicBezTo>
                  <a:pt x="733" y="546"/>
                  <a:pt x="757" y="542"/>
                  <a:pt x="714" y="514"/>
                </a:cubicBezTo>
                <a:cubicBezTo>
                  <a:pt x="728" y="473"/>
                  <a:pt x="715" y="455"/>
                  <a:pt x="697" y="419"/>
                </a:cubicBezTo>
                <a:cubicBezTo>
                  <a:pt x="687" y="400"/>
                  <a:pt x="690" y="382"/>
                  <a:pt x="671" y="367"/>
                </a:cubicBezTo>
                <a:cubicBezTo>
                  <a:pt x="664" y="361"/>
                  <a:pt x="654" y="362"/>
                  <a:pt x="645" y="359"/>
                </a:cubicBezTo>
                <a:cubicBezTo>
                  <a:pt x="623" y="286"/>
                  <a:pt x="655" y="375"/>
                  <a:pt x="619" y="316"/>
                </a:cubicBezTo>
                <a:cubicBezTo>
                  <a:pt x="616" y="311"/>
                  <a:pt x="602" y="257"/>
                  <a:pt x="602" y="256"/>
                </a:cubicBezTo>
                <a:cubicBezTo>
                  <a:pt x="608" y="238"/>
                  <a:pt x="626" y="223"/>
                  <a:pt x="628" y="204"/>
                </a:cubicBezTo>
                <a:cubicBezTo>
                  <a:pt x="631" y="181"/>
                  <a:pt x="619" y="158"/>
                  <a:pt x="619" y="1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0" name="Freeform 4"/>
          <p:cNvSpPr>
            <a:spLocks/>
          </p:cNvSpPr>
          <p:nvPr/>
        </p:nvSpPr>
        <p:spPr bwMode="auto">
          <a:xfrm>
            <a:off x="400050" y="1460500"/>
            <a:ext cx="1401763" cy="1466850"/>
          </a:xfrm>
          <a:custGeom>
            <a:avLst/>
            <a:gdLst>
              <a:gd name="T0" fmla="*/ 496 w 883"/>
              <a:gd name="T1" fmla="*/ 86 h 924"/>
              <a:gd name="T2" fmla="*/ 427 w 883"/>
              <a:gd name="T3" fmla="*/ 51 h 924"/>
              <a:gd name="T4" fmla="*/ 393 w 883"/>
              <a:gd name="T5" fmla="*/ 94 h 924"/>
              <a:gd name="T6" fmla="*/ 384 w 883"/>
              <a:gd name="T7" fmla="*/ 120 h 924"/>
              <a:gd name="T8" fmla="*/ 281 w 883"/>
              <a:gd name="T9" fmla="*/ 163 h 924"/>
              <a:gd name="T10" fmla="*/ 212 w 883"/>
              <a:gd name="T11" fmla="*/ 206 h 924"/>
              <a:gd name="T12" fmla="*/ 178 w 883"/>
              <a:gd name="T13" fmla="*/ 258 h 924"/>
              <a:gd name="T14" fmla="*/ 135 w 883"/>
              <a:gd name="T15" fmla="*/ 318 h 924"/>
              <a:gd name="T16" fmla="*/ 100 w 883"/>
              <a:gd name="T17" fmla="*/ 387 h 924"/>
              <a:gd name="T18" fmla="*/ 40 w 883"/>
              <a:gd name="T19" fmla="*/ 430 h 924"/>
              <a:gd name="T20" fmla="*/ 32 w 883"/>
              <a:gd name="T21" fmla="*/ 524 h 924"/>
              <a:gd name="T22" fmla="*/ 57 w 883"/>
              <a:gd name="T23" fmla="*/ 602 h 924"/>
              <a:gd name="T24" fmla="*/ 40 w 883"/>
              <a:gd name="T25" fmla="*/ 662 h 924"/>
              <a:gd name="T26" fmla="*/ 66 w 883"/>
              <a:gd name="T27" fmla="*/ 722 h 924"/>
              <a:gd name="T28" fmla="*/ 83 w 883"/>
              <a:gd name="T29" fmla="*/ 756 h 924"/>
              <a:gd name="T30" fmla="*/ 57 w 883"/>
              <a:gd name="T31" fmla="*/ 799 h 924"/>
              <a:gd name="T32" fmla="*/ 83 w 883"/>
              <a:gd name="T33" fmla="*/ 808 h 924"/>
              <a:gd name="T34" fmla="*/ 92 w 883"/>
              <a:gd name="T35" fmla="*/ 842 h 924"/>
              <a:gd name="T36" fmla="*/ 143 w 883"/>
              <a:gd name="T37" fmla="*/ 860 h 924"/>
              <a:gd name="T38" fmla="*/ 195 w 883"/>
              <a:gd name="T39" fmla="*/ 885 h 924"/>
              <a:gd name="T40" fmla="*/ 212 w 883"/>
              <a:gd name="T41" fmla="*/ 903 h 924"/>
              <a:gd name="T42" fmla="*/ 238 w 883"/>
              <a:gd name="T43" fmla="*/ 911 h 924"/>
              <a:gd name="T44" fmla="*/ 272 w 883"/>
              <a:gd name="T45" fmla="*/ 860 h 924"/>
              <a:gd name="T46" fmla="*/ 298 w 883"/>
              <a:gd name="T47" fmla="*/ 851 h 924"/>
              <a:gd name="T48" fmla="*/ 290 w 883"/>
              <a:gd name="T49" fmla="*/ 825 h 924"/>
              <a:gd name="T50" fmla="*/ 290 w 883"/>
              <a:gd name="T51" fmla="*/ 791 h 924"/>
              <a:gd name="T52" fmla="*/ 298 w 883"/>
              <a:gd name="T53" fmla="*/ 756 h 924"/>
              <a:gd name="T54" fmla="*/ 376 w 883"/>
              <a:gd name="T55" fmla="*/ 739 h 924"/>
              <a:gd name="T56" fmla="*/ 436 w 883"/>
              <a:gd name="T57" fmla="*/ 731 h 924"/>
              <a:gd name="T58" fmla="*/ 462 w 883"/>
              <a:gd name="T59" fmla="*/ 756 h 924"/>
              <a:gd name="T60" fmla="*/ 565 w 883"/>
              <a:gd name="T61" fmla="*/ 731 h 924"/>
              <a:gd name="T62" fmla="*/ 539 w 883"/>
              <a:gd name="T63" fmla="*/ 679 h 924"/>
              <a:gd name="T64" fmla="*/ 505 w 883"/>
              <a:gd name="T65" fmla="*/ 670 h 924"/>
              <a:gd name="T66" fmla="*/ 556 w 883"/>
              <a:gd name="T67" fmla="*/ 653 h 924"/>
              <a:gd name="T68" fmla="*/ 573 w 883"/>
              <a:gd name="T69" fmla="*/ 593 h 924"/>
              <a:gd name="T70" fmla="*/ 582 w 883"/>
              <a:gd name="T71" fmla="*/ 559 h 924"/>
              <a:gd name="T72" fmla="*/ 659 w 883"/>
              <a:gd name="T73" fmla="*/ 550 h 924"/>
              <a:gd name="T74" fmla="*/ 668 w 883"/>
              <a:gd name="T75" fmla="*/ 516 h 924"/>
              <a:gd name="T76" fmla="*/ 728 w 883"/>
              <a:gd name="T77" fmla="*/ 533 h 924"/>
              <a:gd name="T78" fmla="*/ 754 w 883"/>
              <a:gd name="T79" fmla="*/ 481 h 924"/>
              <a:gd name="T80" fmla="*/ 762 w 883"/>
              <a:gd name="T81" fmla="*/ 456 h 924"/>
              <a:gd name="T82" fmla="*/ 805 w 883"/>
              <a:gd name="T83" fmla="*/ 447 h 924"/>
              <a:gd name="T84" fmla="*/ 883 w 883"/>
              <a:gd name="T85" fmla="*/ 395 h 924"/>
              <a:gd name="T86" fmla="*/ 840 w 883"/>
              <a:gd name="T87" fmla="*/ 284 h 924"/>
              <a:gd name="T88" fmla="*/ 788 w 883"/>
              <a:gd name="T89" fmla="*/ 172 h 924"/>
              <a:gd name="T90" fmla="*/ 668 w 883"/>
              <a:gd name="T91" fmla="*/ 86 h 924"/>
              <a:gd name="T92" fmla="*/ 530 w 883"/>
              <a:gd name="T93" fmla="*/ 0 h 924"/>
              <a:gd name="T94" fmla="*/ 522 w 883"/>
              <a:gd name="T95" fmla="*/ 26 h 924"/>
              <a:gd name="T96" fmla="*/ 496 w 883"/>
              <a:gd name="T97" fmla="*/ 86 h 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83" h="924">
                <a:moveTo>
                  <a:pt x="496" y="86"/>
                </a:moveTo>
                <a:cubicBezTo>
                  <a:pt x="473" y="51"/>
                  <a:pt x="470" y="38"/>
                  <a:pt x="427" y="51"/>
                </a:cubicBezTo>
                <a:cubicBezTo>
                  <a:pt x="407" y="137"/>
                  <a:pt x="438" y="51"/>
                  <a:pt x="393" y="94"/>
                </a:cubicBezTo>
                <a:cubicBezTo>
                  <a:pt x="386" y="100"/>
                  <a:pt x="391" y="115"/>
                  <a:pt x="384" y="120"/>
                </a:cubicBezTo>
                <a:cubicBezTo>
                  <a:pt x="356" y="140"/>
                  <a:pt x="312" y="143"/>
                  <a:pt x="281" y="163"/>
                </a:cubicBezTo>
                <a:cubicBezTo>
                  <a:pt x="260" y="195"/>
                  <a:pt x="247" y="195"/>
                  <a:pt x="212" y="206"/>
                </a:cubicBezTo>
                <a:cubicBezTo>
                  <a:pt x="201" y="223"/>
                  <a:pt x="185" y="238"/>
                  <a:pt x="178" y="258"/>
                </a:cubicBezTo>
                <a:cubicBezTo>
                  <a:pt x="158" y="318"/>
                  <a:pt x="178" y="303"/>
                  <a:pt x="135" y="318"/>
                </a:cubicBezTo>
                <a:cubicBezTo>
                  <a:pt x="125" y="347"/>
                  <a:pt x="122" y="366"/>
                  <a:pt x="100" y="387"/>
                </a:cubicBezTo>
                <a:cubicBezTo>
                  <a:pt x="88" y="428"/>
                  <a:pt x="78" y="417"/>
                  <a:pt x="40" y="430"/>
                </a:cubicBezTo>
                <a:cubicBezTo>
                  <a:pt x="27" y="471"/>
                  <a:pt x="22" y="479"/>
                  <a:pt x="32" y="524"/>
                </a:cubicBezTo>
                <a:cubicBezTo>
                  <a:pt x="16" y="570"/>
                  <a:pt x="43" y="558"/>
                  <a:pt x="57" y="602"/>
                </a:cubicBezTo>
                <a:cubicBezTo>
                  <a:pt x="1" y="615"/>
                  <a:pt x="25" y="615"/>
                  <a:pt x="40" y="662"/>
                </a:cubicBezTo>
                <a:cubicBezTo>
                  <a:pt x="23" y="717"/>
                  <a:pt x="0" y="708"/>
                  <a:pt x="66" y="722"/>
                </a:cubicBezTo>
                <a:cubicBezTo>
                  <a:pt x="28" y="780"/>
                  <a:pt x="56" y="720"/>
                  <a:pt x="83" y="756"/>
                </a:cubicBezTo>
                <a:cubicBezTo>
                  <a:pt x="94" y="770"/>
                  <a:pt x="62" y="794"/>
                  <a:pt x="57" y="799"/>
                </a:cubicBezTo>
                <a:cubicBezTo>
                  <a:pt x="66" y="802"/>
                  <a:pt x="77" y="801"/>
                  <a:pt x="83" y="808"/>
                </a:cubicBezTo>
                <a:cubicBezTo>
                  <a:pt x="90" y="817"/>
                  <a:pt x="83" y="834"/>
                  <a:pt x="92" y="842"/>
                </a:cubicBezTo>
                <a:cubicBezTo>
                  <a:pt x="106" y="854"/>
                  <a:pt x="143" y="860"/>
                  <a:pt x="143" y="860"/>
                </a:cubicBezTo>
                <a:cubicBezTo>
                  <a:pt x="160" y="924"/>
                  <a:pt x="135" y="876"/>
                  <a:pt x="195" y="885"/>
                </a:cubicBezTo>
                <a:cubicBezTo>
                  <a:pt x="203" y="886"/>
                  <a:pt x="205" y="899"/>
                  <a:pt x="212" y="903"/>
                </a:cubicBezTo>
                <a:cubicBezTo>
                  <a:pt x="220" y="908"/>
                  <a:pt x="229" y="908"/>
                  <a:pt x="238" y="911"/>
                </a:cubicBezTo>
                <a:cubicBezTo>
                  <a:pt x="297" y="893"/>
                  <a:pt x="232" y="921"/>
                  <a:pt x="272" y="860"/>
                </a:cubicBezTo>
                <a:cubicBezTo>
                  <a:pt x="277" y="852"/>
                  <a:pt x="289" y="854"/>
                  <a:pt x="298" y="851"/>
                </a:cubicBezTo>
                <a:cubicBezTo>
                  <a:pt x="295" y="842"/>
                  <a:pt x="295" y="833"/>
                  <a:pt x="290" y="825"/>
                </a:cubicBezTo>
                <a:cubicBezTo>
                  <a:pt x="273" y="796"/>
                  <a:pt x="259" y="820"/>
                  <a:pt x="290" y="791"/>
                </a:cubicBezTo>
                <a:cubicBezTo>
                  <a:pt x="293" y="779"/>
                  <a:pt x="288" y="763"/>
                  <a:pt x="298" y="756"/>
                </a:cubicBezTo>
                <a:cubicBezTo>
                  <a:pt x="320" y="740"/>
                  <a:pt x="351" y="748"/>
                  <a:pt x="376" y="739"/>
                </a:cubicBezTo>
                <a:cubicBezTo>
                  <a:pt x="413" y="752"/>
                  <a:pt x="420" y="775"/>
                  <a:pt x="436" y="731"/>
                </a:cubicBezTo>
                <a:cubicBezTo>
                  <a:pt x="445" y="739"/>
                  <a:pt x="450" y="753"/>
                  <a:pt x="462" y="756"/>
                </a:cubicBezTo>
                <a:cubicBezTo>
                  <a:pt x="485" y="762"/>
                  <a:pt x="542" y="736"/>
                  <a:pt x="565" y="731"/>
                </a:cubicBezTo>
                <a:cubicBezTo>
                  <a:pt x="531" y="695"/>
                  <a:pt x="508" y="727"/>
                  <a:pt x="539" y="679"/>
                </a:cubicBezTo>
                <a:cubicBezTo>
                  <a:pt x="528" y="676"/>
                  <a:pt x="499" y="680"/>
                  <a:pt x="505" y="670"/>
                </a:cubicBezTo>
                <a:cubicBezTo>
                  <a:pt x="515" y="655"/>
                  <a:pt x="556" y="653"/>
                  <a:pt x="556" y="653"/>
                </a:cubicBezTo>
                <a:cubicBezTo>
                  <a:pt x="537" y="533"/>
                  <a:pt x="537" y="639"/>
                  <a:pt x="573" y="593"/>
                </a:cubicBezTo>
                <a:cubicBezTo>
                  <a:pt x="580" y="584"/>
                  <a:pt x="572" y="564"/>
                  <a:pt x="582" y="559"/>
                </a:cubicBezTo>
                <a:cubicBezTo>
                  <a:pt x="605" y="547"/>
                  <a:pt x="633" y="553"/>
                  <a:pt x="659" y="550"/>
                </a:cubicBezTo>
                <a:cubicBezTo>
                  <a:pt x="662" y="539"/>
                  <a:pt x="658" y="522"/>
                  <a:pt x="668" y="516"/>
                </a:cubicBezTo>
                <a:cubicBezTo>
                  <a:pt x="673" y="513"/>
                  <a:pt x="721" y="531"/>
                  <a:pt x="728" y="533"/>
                </a:cubicBezTo>
                <a:cubicBezTo>
                  <a:pt x="752" y="463"/>
                  <a:pt x="719" y="553"/>
                  <a:pt x="754" y="481"/>
                </a:cubicBezTo>
                <a:cubicBezTo>
                  <a:pt x="758" y="473"/>
                  <a:pt x="755" y="461"/>
                  <a:pt x="762" y="456"/>
                </a:cubicBezTo>
                <a:cubicBezTo>
                  <a:pt x="774" y="448"/>
                  <a:pt x="791" y="450"/>
                  <a:pt x="805" y="447"/>
                </a:cubicBezTo>
                <a:cubicBezTo>
                  <a:pt x="842" y="412"/>
                  <a:pt x="865" y="447"/>
                  <a:pt x="883" y="395"/>
                </a:cubicBezTo>
                <a:cubicBezTo>
                  <a:pt x="858" y="359"/>
                  <a:pt x="865" y="320"/>
                  <a:pt x="840" y="284"/>
                </a:cubicBezTo>
                <a:cubicBezTo>
                  <a:pt x="855" y="234"/>
                  <a:pt x="838" y="187"/>
                  <a:pt x="788" y="172"/>
                </a:cubicBezTo>
                <a:cubicBezTo>
                  <a:pt x="747" y="145"/>
                  <a:pt x="714" y="100"/>
                  <a:pt x="668" y="86"/>
                </a:cubicBezTo>
                <a:cubicBezTo>
                  <a:pt x="647" y="24"/>
                  <a:pt x="586" y="17"/>
                  <a:pt x="530" y="0"/>
                </a:cubicBezTo>
                <a:cubicBezTo>
                  <a:pt x="527" y="9"/>
                  <a:pt x="528" y="20"/>
                  <a:pt x="522" y="26"/>
                </a:cubicBezTo>
                <a:cubicBezTo>
                  <a:pt x="471" y="77"/>
                  <a:pt x="449" y="39"/>
                  <a:pt x="496" y="86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1" name="Freeform 5"/>
          <p:cNvSpPr>
            <a:spLocks/>
          </p:cNvSpPr>
          <p:nvPr/>
        </p:nvSpPr>
        <p:spPr bwMode="auto">
          <a:xfrm>
            <a:off x="44450" y="2563813"/>
            <a:ext cx="1252538" cy="1135062"/>
          </a:xfrm>
          <a:custGeom>
            <a:avLst/>
            <a:gdLst>
              <a:gd name="T0" fmla="*/ 651 w 789"/>
              <a:gd name="T1" fmla="*/ 414 h 715"/>
              <a:gd name="T2" fmla="*/ 643 w 789"/>
              <a:gd name="T3" fmla="*/ 362 h 715"/>
              <a:gd name="T4" fmla="*/ 608 w 789"/>
              <a:gd name="T5" fmla="*/ 397 h 715"/>
              <a:gd name="T6" fmla="*/ 557 w 789"/>
              <a:gd name="T7" fmla="*/ 337 h 715"/>
              <a:gd name="T8" fmla="*/ 505 w 789"/>
              <a:gd name="T9" fmla="*/ 276 h 715"/>
              <a:gd name="T10" fmla="*/ 453 w 789"/>
              <a:gd name="T11" fmla="*/ 225 h 715"/>
              <a:gd name="T12" fmla="*/ 436 w 789"/>
              <a:gd name="T13" fmla="*/ 199 h 715"/>
              <a:gd name="T14" fmla="*/ 376 w 789"/>
              <a:gd name="T15" fmla="*/ 190 h 715"/>
              <a:gd name="T16" fmla="*/ 333 w 789"/>
              <a:gd name="T17" fmla="*/ 156 h 715"/>
              <a:gd name="T18" fmla="*/ 316 w 789"/>
              <a:gd name="T19" fmla="*/ 130 h 715"/>
              <a:gd name="T20" fmla="*/ 290 w 789"/>
              <a:gd name="T21" fmla="*/ 113 h 715"/>
              <a:gd name="T22" fmla="*/ 307 w 789"/>
              <a:gd name="T23" fmla="*/ 87 h 715"/>
              <a:gd name="T24" fmla="*/ 290 w 789"/>
              <a:gd name="T25" fmla="*/ 61 h 715"/>
              <a:gd name="T26" fmla="*/ 281 w 789"/>
              <a:gd name="T27" fmla="*/ 36 h 715"/>
              <a:gd name="T28" fmla="*/ 196 w 789"/>
              <a:gd name="T29" fmla="*/ 10 h 715"/>
              <a:gd name="T30" fmla="*/ 161 w 789"/>
              <a:gd name="T31" fmla="*/ 70 h 715"/>
              <a:gd name="T32" fmla="*/ 135 w 789"/>
              <a:gd name="T33" fmla="*/ 79 h 715"/>
              <a:gd name="T34" fmla="*/ 92 w 789"/>
              <a:gd name="T35" fmla="*/ 173 h 715"/>
              <a:gd name="T36" fmla="*/ 32 w 789"/>
              <a:gd name="T37" fmla="*/ 242 h 715"/>
              <a:gd name="T38" fmla="*/ 32 w 789"/>
              <a:gd name="T39" fmla="*/ 294 h 715"/>
              <a:gd name="T40" fmla="*/ 49 w 789"/>
              <a:gd name="T41" fmla="*/ 354 h 715"/>
              <a:gd name="T42" fmla="*/ 67 w 789"/>
              <a:gd name="T43" fmla="*/ 388 h 715"/>
              <a:gd name="T44" fmla="*/ 49 w 789"/>
              <a:gd name="T45" fmla="*/ 440 h 715"/>
              <a:gd name="T46" fmla="*/ 135 w 789"/>
              <a:gd name="T47" fmla="*/ 457 h 715"/>
              <a:gd name="T48" fmla="*/ 204 w 789"/>
              <a:gd name="T49" fmla="*/ 543 h 715"/>
              <a:gd name="T50" fmla="*/ 221 w 789"/>
              <a:gd name="T51" fmla="*/ 629 h 715"/>
              <a:gd name="T52" fmla="*/ 247 w 789"/>
              <a:gd name="T53" fmla="*/ 620 h 715"/>
              <a:gd name="T54" fmla="*/ 299 w 789"/>
              <a:gd name="T55" fmla="*/ 586 h 715"/>
              <a:gd name="T56" fmla="*/ 307 w 789"/>
              <a:gd name="T57" fmla="*/ 560 h 715"/>
              <a:gd name="T58" fmla="*/ 359 w 789"/>
              <a:gd name="T59" fmla="*/ 612 h 715"/>
              <a:gd name="T60" fmla="*/ 462 w 789"/>
              <a:gd name="T61" fmla="*/ 637 h 715"/>
              <a:gd name="T62" fmla="*/ 548 w 789"/>
              <a:gd name="T63" fmla="*/ 680 h 715"/>
              <a:gd name="T64" fmla="*/ 582 w 789"/>
              <a:gd name="T65" fmla="*/ 672 h 715"/>
              <a:gd name="T66" fmla="*/ 617 w 789"/>
              <a:gd name="T67" fmla="*/ 689 h 715"/>
              <a:gd name="T68" fmla="*/ 720 w 789"/>
              <a:gd name="T69" fmla="*/ 715 h 715"/>
              <a:gd name="T70" fmla="*/ 754 w 789"/>
              <a:gd name="T71" fmla="*/ 706 h 715"/>
              <a:gd name="T72" fmla="*/ 763 w 789"/>
              <a:gd name="T73" fmla="*/ 663 h 715"/>
              <a:gd name="T74" fmla="*/ 789 w 789"/>
              <a:gd name="T75" fmla="*/ 612 h 715"/>
              <a:gd name="T76" fmla="*/ 772 w 789"/>
              <a:gd name="T77" fmla="*/ 517 h 715"/>
              <a:gd name="T78" fmla="*/ 763 w 789"/>
              <a:gd name="T79" fmla="*/ 491 h 715"/>
              <a:gd name="T80" fmla="*/ 737 w 789"/>
              <a:gd name="T81" fmla="*/ 483 h 715"/>
              <a:gd name="T82" fmla="*/ 729 w 789"/>
              <a:gd name="T83" fmla="*/ 448 h 715"/>
              <a:gd name="T84" fmla="*/ 651 w 789"/>
              <a:gd name="T85" fmla="*/ 431 h 715"/>
              <a:gd name="T86" fmla="*/ 651 w 789"/>
              <a:gd name="T87" fmla="*/ 414 h 7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89" h="715">
                <a:moveTo>
                  <a:pt x="651" y="414"/>
                </a:moveTo>
                <a:cubicBezTo>
                  <a:pt x="648" y="397"/>
                  <a:pt x="654" y="376"/>
                  <a:pt x="643" y="362"/>
                </a:cubicBezTo>
                <a:cubicBezTo>
                  <a:pt x="623" y="337"/>
                  <a:pt x="613" y="383"/>
                  <a:pt x="608" y="397"/>
                </a:cubicBezTo>
                <a:cubicBezTo>
                  <a:pt x="586" y="364"/>
                  <a:pt x="595" y="349"/>
                  <a:pt x="557" y="337"/>
                </a:cubicBezTo>
                <a:cubicBezTo>
                  <a:pt x="525" y="305"/>
                  <a:pt x="550" y="292"/>
                  <a:pt x="505" y="276"/>
                </a:cubicBezTo>
                <a:cubicBezTo>
                  <a:pt x="490" y="233"/>
                  <a:pt x="479" y="257"/>
                  <a:pt x="453" y="225"/>
                </a:cubicBezTo>
                <a:cubicBezTo>
                  <a:pt x="446" y="217"/>
                  <a:pt x="445" y="203"/>
                  <a:pt x="436" y="199"/>
                </a:cubicBezTo>
                <a:cubicBezTo>
                  <a:pt x="418" y="191"/>
                  <a:pt x="396" y="193"/>
                  <a:pt x="376" y="190"/>
                </a:cubicBezTo>
                <a:cubicBezTo>
                  <a:pt x="326" y="117"/>
                  <a:pt x="394" y="206"/>
                  <a:pt x="333" y="156"/>
                </a:cubicBezTo>
                <a:cubicBezTo>
                  <a:pt x="325" y="149"/>
                  <a:pt x="323" y="137"/>
                  <a:pt x="316" y="130"/>
                </a:cubicBezTo>
                <a:cubicBezTo>
                  <a:pt x="309" y="123"/>
                  <a:pt x="299" y="119"/>
                  <a:pt x="290" y="113"/>
                </a:cubicBezTo>
                <a:cubicBezTo>
                  <a:pt x="296" y="104"/>
                  <a:pt x="307" y="97"/>
                  <a:pt x="307" y="87"/>
                </a:cubicBezTo>
                <a:cubicBezTo>
                  <a:pt x="307" y="77"/>
                  <a:pt x="295" y="70"/>
                  <a:pt x="290" y="61"/>
                </a:cubicBezTo>
                <a:cubicBezTo>
                  <a:pt x="286" y="53"/>
                  <a:pt x="287" y="42"/>
                  <a:pt x="281" y="36"/>
                </a:cubicBezTo>
                <a:cubicBezTo>
                  <a:pt x="265" y="20"/>
                  <a:pt x="218" y="17"/>
                  <a:pt x="196" y="10"/>
                </a:cubicBezTo>
                <a:cubicBezTo>
                  <a:pt x="138" y="28"/>
                  <a:pt x="201" y="0"/>
                  <a:pt x="161" y="70"/>
                </a:cubicBezTo>
                <a:cubicBezTo>
                  <a:pt x="156" y="78"/>
                  <a:pt x="144" y="76"/>
                  <a:pt x="135" y="79"/>
                </a:cubicBezTo>
                <a:cubicBezTo>
                  <a:pt x="123" y="114"/>
                  <a:pt x="119" y="148"/>
                  <a:pt x="92" y="173"/>
                </a:cubicBezTo>
                <a:cubicBezTo>
                  <a:pt x="81" y="245"/>
                  <a:pt x="91" y="221"/>
                  <a:pt x="32" y="242"/>
                </a:cubicBezTo>
                <a:cubicBezTo>
                  <a:pt x="56" y="311"/>
                  <a:pt x="32" y="225"/>
                  <a:pt x="32" y="294"/>
                </a:cubicBezTo>
                <a:cubicBezTo>
                  <a:pt x="32" y="300"/>
                  <a:pt x="46" y="345"/>
                  <a:pt x="49" y="354"/>
                </a:cubicBezTo>
                <a:cubicBezTo>
                  <a:pt x="0" y="429"/>
                  <a:pt x="51" y="333"/>
                  <a:pt x="67" y="388"/>
                </a:cubicBezTo>
                <a:cubicBezTo>
                  <a:pt x="72" y="406"/>
                  <a:pt x="49" y="440"/>
                  <a:pt x="49" y="440"/>
                </a:cubicBezTo>
                <a:cubicBezTo>
                  <a:pt x="77" y="449"/>
                  <a:pt x="117" y="434"/>
                  <a:pt x="135" y="457"/>
                </a:cubicBezTo>
                <a:cubicBezTo>
                  <a:pt x="222" y="565"/>
                  <a:pt x="59" y="521"/>
                  <a:pt x="204" y="543"/>
                </a:cubicBezTo>
                <a:cubicBezTo>
                  <a:pt x="214" y="571"/>
                  <a:pt x="205" y="605"/>
                  <a:pt x="221" y="629"/>
                </a:cubicBezTo>
                <a:cubicBezTo>
                  <a:pt x="226" y="637"/>
                  <a:pt x="239" y="624"/>
                  <a:pt x="247" y="620"/>
                </a:cubicBezTo>
                <a:cubicBezTo>
                  <a:pt x="265" y="610"/>
                  <a:pt x="299" y="586"/>
                  <a:pt x="299" y="586"/>
                </a:cubicBezTo>
                <a:cubicBezTo>
                  <a:pt x="302" y="577"/>
                  <a:pt x="299" y="564"/>
                  <a:pt x="307" y="560"/>
                </a:cubicBezTo>
                <a:cubicBezTo>
                  <a:pt x="334" y="546"/>
                  <a:pt x="343" y="602"/>
                  <a:pt x="359" y="612"/>
                </a:cubicBezTo>
                <a:cubicBezTo>
                  <a:pt x="386" y="628"/>
                  <a:pt x="434" y="633"/>
                  <a:pt x="462" y="637"/>
                </a:cubicBezTo>
                <a:cubicBezTo>
                  <a:pt x="547" y="627"/>
                  <a:pt x="526" y="619"/>
                  <a:pt x="548" y="680"/>
                </a:cubicBezTo>
                <a:cubicBezTo>
                  <a:pt x="559" y="677"/>
                  <a:pt x="571" y="668"/>
                  <a:pt x="582" y="672"/>
                </a:cubicBezTo>
                <a:cubicBezTo>
                  <a:pt x="633" y="693"/>
                  <a:pt x="544" y="714"/>
                  <a:pt x="617" y="689"/>
                </a:cubicBezTo>
                <a:cubicBezTo>
                  <a:pt x="652" y="696"/>
                  <a:pt x="685" y="706"/>
                  <a:pt x="720" y="715"/>
                </a:cubicBezTo>
                <a:cubicBezTo>
                  <a:pt x="731" y="712"/>
                  <a:pt x="747" y="715"/>
                  <a:pt x="754" y="706"/>
                </a:cubicBezTo>
                <a:cubicBezTo>
                  <a:pt x="763" y="695"/>
                  <a:pt x="759" y="677"/>
                  <a:pt x="763" y="663"/>
                </a:cubicBezTo>
                <a:cubicBezTo>
                  <a:pt x="770" y="635"/>
                  <a:pt x="772" y="637"/>
                  <a:pt x="789" y="612"/>
                </a:cubicBezTo>
                <a:cubicBezTo>
                  <a:pt x="758" y="580"/>
                  <a:pt x="763" y="560"/>
                  <a:pt x="772" y="517"/>
                </a:cubicBezTo>
                <a:cubicBezTo>
                  <a:pt x="769" y="508"/>
                  <a:pt x="770" y="497"/>
                  <a:pt x="763" y="491"/>
                </a:cubicBezTo>
                <a:cubicBezTo>
                  <a:pt x="756" y="485"/>
                  <a:pt x="743" y="490"/>
                  <a:pt x="737" y="483"/>
                </a:cubicBezTo>
                <a:cubicBezTo>
                  <a:pt x="730" y="474"/>
                  <a:pt x="736" y="457"/>
                  <a:pt x="729" y="448"/>
                </a:cubicBezTo>
                <a:cubicBezTo>
                  <a:pt x="724" y="442"/>
                  <a:pt x="655" y="432"/>
                  <a:pt x="651" y="431"/>
                </a:cubicBezTo>
                <a:cubicBezTo>
                  <a:pt x="642" y="401"/>
                  <a:pt x="637" y="398"/>
                  <a:pt x="651" y="414"/>
                </a:cubicBezTo>
                <a:close/>
              </a:path>
            </a:pathLst>
          </a:cu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2" name="Freeform 6"/>
          <p:cNvSpPr>
            <a:spLocks/>
          </p:cNvSpPr>
          <p:nvPr/>
        </p:nvSpPr>
        <p:spPr bwMode="auto">
          <a:xfrm>
            <a:off x="736600" y="2333625"/>
            <a:ext cx="1143000" cy="1501775"/>
          </a:xfrm>
          <a:custGeom>
            <a:avLst/>
            <a:gdLst>
              <a:gd name="T0" fmla="*/ 482 w 720"/>
              <a:gd name="T1" fmla="*/ 748 h 946"/>
              <a:gd name="T2" fmla="*/ 525 w 720"/>
              <a:gd name="T3" fmla="*/ 714 h 946"/>
              <a:gd name="T4" fmla="*/ 559 w 720"/>
              <a:gd name="T5" fmla="*/ 671 h 946"/>
              <a:gd name="T6" fmla="*/ 662 w 720"/>
              <a:gd name="T7" fmla="*/ 619 h 946"/>
              <a:gd name="T8" fmla="*/ 671 w 720"/>
              <a:gd name="T9" fmla="*/ 567 h 946"/>
              <a:gd name="T10" fmla="*/ 671 w 720"/>
              <a:gd name="T11" fmla="*/ 516 h 946"/>
              <a:gd name="T12" fmla="*/ 679 w 720"/>
              <a:gd name="T13" fmla="*/ 430 h 946"/>
              <a:gd name="T14" fmla="*/ 645 w 720"/>
              <a:gd name="T15" fmla="*/ 396 h 946"/>
              <a:gd name="T16" fmla="*/ 628 w 720"/>
              <a:gd name="T17" fmla="*/ 378 h 946"/>
              <a:gd name="T18" fmla="*/ 568 w 720"/>
              <a:gd name="T19" fmla="*/ 370 h 946"/>
              <a:gd name="T20" fmla="*/ 559 w 720"/>
              <a:gd name="T21" fmla="*/ 344 h 946"/>
              <a:gd name="T22" fmla="*/ 542 w 720"/>
              <a:gd name="T23" fmla="*/ 310 h 946"/>
              <a:gd name="T24" fmla="*/ 525 w 720"/>
              <a:gd name="T25" fmla="*/ 292 h 946"/>
              <a:gd name="T26" fmla="*/ 490 w 720"/>
              <a:gd name="T27" fmla="*/ 284 h 946"/>
              <a:gd name="T28" fmla="*/ 473 w 720"/>
              <a:gd name="T29" fmla="*/ 224 h 946"/>
              <a:gd name="T30" fmla="*/ 516 w 720"/>
              <a:gd name="T31" fmla="*/ 215 h 946"/>
              <a:gd name="T32" fmla="*/ 490 w 720"/>
              <a:gd name="T33" fmla="*/ 163 h 946"/>
              <a:gd name="T34" fmla="*/ 387 w 720"/>
              <a:gd name="T35" fmla="*/ 0 h 946"/>
              <a:gd name="T36" fmla="*/ 353 w 720"/>
              <a:gd name="T37" fmla="*/ 9 h 946"/>
              <a:gd name="T38" fmla="*/ 327 w 720"/>
              <a:gd name="T39" fmla="*/ 86 h 946"/>
              <a:gd name="T40" fmla="*/ 301 w 720"/>
              <a:gd name="T41" fmla="*/ 103 h 946"/>
              <a:gd name="T42" fmla="*/ 310 w 720"/>
              <a:gd name="T43" fmla="*/ 129 h 946"/>
              <a:gd name="T44" fmla="*/ 327 w 720"/>
              <a:gd name="T45" fmla="*/ 163 h 946"/>
              <a:gd name="T46" fmla="*/ 224 w 720"/>
              <a:gd name="T47" fmla="*/ 172 h 946"/>
              <a:gd name="T48" fmla="*/ 78 w 720"/>
              <a:gd name="T49" fmla="*/ 224 h 946"/>
              <a:gd name="T50" fmla="*/ 69 w 720"/>
              <a:gd name="T51" fmla="*/ 249 h 946"/>
              <a:gd name="T52" fmla="*/ 43 w 720"/>
              <a:gd name="T53" fmla="*/ 318 h 946"/>
              <a:gd name="T54" fmla="*/ 60 w 720"/>
              <a:gd name="T55" fmla="*/ 430 h 946"/>
              <a:gd name="T56" fmla="*/ 121 w 720"/>
              <a:gd name="T57" fmla="*/ 482 h 946"/>
              <a:gd name="T58" fmla="*/ 138 w 720"/>
              <a:gd name="T59" fmla="*/ 507 h 946"/>
              <a:gd name="T60" fmla="*/ 181 w 720"/>
              <a:gd name="T61" fmla="*/ 550 h 946"/>
              <a:gd name="T62" fmla="*/ 189 w 720"/>
              <a:gd name="T63" fmla="*/ 525 h 946"/>
              <a:gd name="T64" fmla="*/ 207 w 720"/>
              <a:gd name="T65" fmla="*/ 507 h 946"/>
              <a:gd name="T66" fmla="*/ 215 w 720"/>
              <a:gd name="T67" fmla="*/ 576 h 946"/>
              <a:gd name="T68" fmla="*/ 250 w 720"/>
              <a:gd name="T69" fmla="*/ 585 h 946"/>
              <a:gd name="T70" fmla="*/ 284 w 720"/>
              <a:gd name="T71" fmla="*/ 628 h 946"/>
              <a:gd name="T72" fmla="*/ 267 w 720"/>
              <a:gd name="T73" fmla="*/ 610 h 946"/>
              <a:gd name="T74" fmla="*/ 310 w 720"/>
              <a:gd name="T75" fmla="*/ 619 h 946"/>
              <a:gd name="T76" fmla="*/ 344 w 720"/>
              <a:gd name="T77" fmla="*/ 748 h 946"/>
              <a:gd name="T78" fmla="*/ 327 w 720"/>
              <a:gd name="T79" fmla="*/ 886 h 946"/>
              <a:gd name="T80" fmla="*/ 396 w 720"/>
              <a:gd name="T81" fmla="*/ 903 h 946"/>
              <a:gd name="T82" fmla="*/ 413 w 720"/>
              <a:gd name="T83" fmla="*/ 929 h 946"/>
              <a:gd name="T84" fmla="*/ 464 w 720"/>
              <a:gd name="T85" fmla="*/ 843 h 946"/>
              <a:gd name="T86" fmla="*/ 473 w 720"/>
              <a:gd name="T87" fmla="*/ 774 h 946"/>
              <a:gd name="T88" fmla="*/ 482 w 720"/>
              <a:gd name="T89" fmla="*/ 748 h 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720" h="946">
                <a:moveTo>
                  <a:pt x="482" y="748"/>
                </a:moveTo>
                <a:cubicBezTo>
                  <a:pt x="489" y="743"/>
                  <a:pt x="520" y="724"/>
                  <a:pt x="525" y="714"/>
                </a:cubicBezTo>
                <a:cubicBezTo>
                  <a:pt x="549" y="666"/>
                  <a:pt x="511" y="686"/>
                  <a:pt x="559" y="671"/>
                </a:cubicBezTo>
                <a:cubicBezTo>
                  <a:pt x="577" y="618"/>
                  <a:pt x="606" y="626"/>
                  <a:pt x="662" y="619"/>
                </a:cubicBezTo>
                <a:cubicBezTo>
                  <a:pt x="665" y="602"/>
                  <a:pt x="665" y="584"/>
                  <a:pt x="671" y="567"/>
                </a:cubicBezTo>
                <a:cubicBezTo>
                  <a:pt x="686" y="522"/>
                  <a:pt x="701" y="562"/>
                  <a:pt x="671" y="516"/>
                </a:cubicBezTo>
                <a:cubicBezTo>
                  <a:pt x="720" y="499"/>
                  <a:pt x="714" y="463"/>
                  <a:pt x="679" y="430"/>
                </a:cubicBezTo>
                <a:cubicBezTo>
                  <a:pt x="664" y="383"/>
                  <a:pt x="684" y="419"/>
                  <a:pt x="645" y="396"/>
                </a:cubicBezTo>
                <a:cubicBezTo>
                  <a:pt x="638" y="392"/>
                  <a:pt x="636" y="381"/>
                  <a:pt x="628" y="378"/>
                </a:cubicBezTo>
                <a:cubicBezTo>
                  <a:pt x="609" y="372"/>
                  <a:pt x="588" y="373"/>
                  <a:pt x="568" y="370"/>
                </a:cubicBezTo>
                <a:cubicBezTo>
                  <a:pt x="565" y="361"/>
                  <a:pt x="559" y="353"/>
                  <a:pt x="559" y="344"/>
                </a:cubicBezTo>
                <a:cubicBezTo>
                  <a:pt x="559" y="306"/>
                  <a:pt x="589" y="324"/>
                  <a:pt x="542" y="310"/>
                </a:cubicBezTo>
                <a:cubicBezTo>
                  <a:pt x="536" y="304"/>
                  <a:pt x="532" y="296"/>
                  <a:pt x="525" y="292"/>
                </a:cubicBezTo>
                <a:cubicBezTo>
                  <a:pt x="514" y="287"/>
                  <a:pt x="498" y="292"/>
                  <a:pt x="490" y="284"/>
                </a:cubicBezTo>
                <a:cubicBezTo>
                  <a:pt x="475" y="269"/>
                  <a:pt x="480" y="244"/>
                  <a:pt x="473" y="224"/>
                </a:cubicBezTo>
                <a:cubicBezTo>
                  <a:pt x="487" y="221"/>
                  <a:pt x="506" y="226"/>
                  <a:pt x="516" y="215"/>
                </a:cubicBezTo>
                <a:cubicBezTo>
                  <a:pt x="523" y="208"/>
                  <a:pt x="491" y="164"/>
                  <a:pt x="490" y="163"/>
                </a:cubicBezTo>
                <a:cubicBezTo>
                  <a:pt x="470" y="104"/>
                  <a:pt x="452" y="22"/>
                  <a:pt x="387" y="0"/>
                </a:cubicBezTo>
                <a:cubicBezTo>
                  <a:pt x="376" y="3"/>
                  <a:pt x="362" y="2"/>
                  <a:pt x="353" y="9"/>
                </a:cubicBezTo>
                <a:cubicBezTo>
                  <a:pt x="335" y="23"/>
                  <a:pt x="341" y="68"/>
                  <a:pt x="327" y="86"/>
                </a:cubicBezTo>
                <a:cubicBezTo>
                  <a:pt x="320" y="94"/>
                  <a:pt x="310" y="97"/>
                  <a:pt x="301" y="103"/>
                </a:cubicBezTo>
                <a:cubicBezTo>
                  <a:pt x="304" y="112"/>
                  <a:pt x="310" y="120"/>
                  <a:pt x="310" y="129"/>
                </a:cubicBezTo>
                <a:cubicBezTo>
                  <a:pt x="310" y="167"/>
                  <a:pt x="280" y="149"/>
                  <a:pt x="327" y="163"/>
                </a:cubicBezTo>
                <a:cubicBezTo>
                  <a:pt x="307" y="221"/>
                  <a:pt x="268" y="187"/>
                  <a:pt x="224" y="172"/>
                </a:cubicBezTo>
                <a:cubicBezTo>
                  <a:pt x="181" y="238"/>
                  <a:pt x="127" y="172"/>
                  <a:pt x="78" y="224"/>
                </a:cubicBezTo>
                <a:cubicBezTo>
                  <a:pt x="75" y="232"/>
                  <a:pt x="69" y="240"/>
                  <a:pt x="69" y="249"/>
                </a:cubicBezTo>
                <a:cubicBezTo>
                  <a:pt x="69" y="287"/>
                  <a:pt x="101" y="300"/>
                  <a:pt x="43" y="318"/>
                </a:cubicBezTo>
                <a:cubicBezTo>
                  <a:pt x="30" y="361"/>
                  <a:pt x="0" y="408"/>
                  <a:pt x="60" y="430"/>
                </a:cubicBezTo>
                <a:cubicBezTo>
                  <a:pt x="74" y="470"/>
                  <a:pt x="87" y="458"/>
                  <a:pt x="121" y="482"/>
                </a:cubicBezTo>
                <a:cubicBezTo>
                  <a:pt x="127" y="490"/>
                  <a:pt x="131" y="499"/>
                  <a:pt x="138" y="507"/>
                </a:cubicBezTo>
                <a:cubicBezTo>
                  <a:pt x="151" y="522"/>
                  <a:pt x="181" y="550"/>
                  <a:pt x="181" y="550"/>
                </a:cubicBezTo>
                <a:cubicBezTo>
                  <a:pt x="184" y="542"/>
                  <a:pt x="184" y="532"/>
                  <a:pt x="189" y="525"/>
                </a:cubicBezTo>
                <a:cubicBezTo>
                  <a:pt x="193" y="518"/>
                  <a:pt x="203" y="499"/>
                  <a:pt x="207" y="507"/>
                </a:cubicBezTo>
                <a:cubicBezTo>
                  <a:pt x="218" y="528"/>
                  <a:pt x="204" y="556"/>
                  <a:pt x="215" y="576"/>
                </a:cubicBezTo>
                <a:cubicBezTo>
                  <a:pt x="221" y="587"/>
                  <a:pt x="238" y="582"/>
                  <a:pt x="250" y="585"/>
                </a:cubicBezTo>
                <a:cubicBezTo>
                  <a:pt x="251" y="586"/>
                  <a:pt x="300" y="612"/>
                  <a:pt x="284" y="628"/>
                </a:cubicBezTo>
                <a:cubicBezTo>
                  <a:pt x="278" y="634"/>
                  <a:pt x="259" y="613"/>
                  <a:pt x="267" y="610"/>
                </a:cubicBezTo>
                <a:cubicBezTo>
                  <a:pt x="281" y="605"/>
                  <a:pt x="296" y="616"/>
                  <a:pt x="310" y="619"/>
                </a:cubicBezTo>
                <a:cubicBezTo>
                  <a:pt x="321" y="664"/>
                  <a:pt x="318" y="708"/>
                  <a:pt x="344" y="748"/>
                </a:cubicBezTo>
                <a:cubicBezTo>
                  <a:pt x="331" y="803"/>
                  <a:pt x="287" y="813"/>
                  <a:pt x="327" y="886"/>
                </a:cubicBezTo>
                <a:cubicBezTo>
                  <a:pt x="338" y="907"/>
                  <a:pt x="374" y="895"/>
                  <a:pt x="396" y="903"/>
                </a:cubicBezTo>
                <a:cubicBezTo>
                  <a:pt x="402" y="912"/>
                  <a:pt x="403" y="926"/>
                  <a:pt x="413" y="929"/>
                </a:cubicBezTo>
                <a:cubicBezTo>
                  <a:pt x="464" y="946"/>
                  <a:pt x="455" y="870"/>
                  <a:pt x="464" y="843"/>
                </a:cubicBezTo>
                <a:cubicBezTo>
                  <a:pt x="467" y="820"/>
                  <a:pt x="469" y="797"/>
                  <a:pt x="473" y="774"/>
                </a:cubicBezTo>
                <a:cubicBezTo>
                  <a:pt x="483" y="718"/>
                  <a:pt x="482" y="732"/>
                  <a:pt x="482" y="748"/>
                </a:cubicBezTo>
                <a:close/>
              </a:path>
            </a:pathLst>
          </a:cu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3" name="Freeform 7"/>
          <p:cNvSpPr>
            <a:spLocks/>
          </p:cNvSpPr>
          <p:nvPr/>
        </p:nvSpPr>
        <p:spPr bwMode="auto">
          <a:xfrm>
            <a:off x="1357313" y="1814513"/>
            <a:ext cx="895350" cy="1447800"/>
          </a:xfrm>
          <a:custGeom>
            <a:avLst/>
            <a:gdLst>
              <a:gd name="T0" fmla="*/ 521 w 564"/>
              <a:gd name="T1" fmla="*/ 198 h 912"/>
              <a:gd name="T2" fmla="*/ 529 w 564"/>
              <a:gd name="T3" fmla="*/ 129 h 912"/>
              <a:gd name="T4" fmla="*/ 564 w 564"/>
              <a:gd name="T5" fmla="*/ 52 h 912"/>
              <a:gd name="T6" fmla="*/ 512 w 564"/>
              <a:gd name="T7" fmla="*/ 0 h 912"/>
              <a:gd name="T8" fmla="*/ 349 w 564"/>
              <a:gd name="T9" fmla="*/ 26 h 912"/>
              <a:gd name="T10" fmla="*/ 306 w 564"/>
              <a:gd name="T11" fmla="*/ 61 h 912"/>
              <a:gd name="T12" fmla="*/ 297 w 564"/>
              <a:gd name="T13" fmla="*/ 86 h 912"/>
              <a:gd name="T14" fmla="*/ 263 w 564"/>
              <a:gd name="T15" fmla="*/ 95 h 912"/>
              <a:gd name="T16" fmla="*/ 254 w 564"/>
              <a:gd name="T17" fmla="*/ 121 h 912"/>
              <a:gd name="T18" fmla="*/ 237 w 564"/>
              <a:gd name="T19" fmla="*/ 215 h 912"/>
              <a:gd name="T20" fmla="*/ 168 w 564"/>
              <a:gd name="T21" fmla="*/ 233 h 912"/>
              <a:gd name="T22" fmla="*/ 56 w 564"/>
              <a:gd name="T23" fmla="*/ 310 h 912"/>
              <a:gd name="T24" fmla="*/ 30 w 564"/>
              <a:gd name="T25" fmla="*/ 327 h 912"/>
              <a:gd name="T26" fmla="*/ 73 w 564"/>
              <a:gd name="T27" fmla="*/ 404 h 912"/>
              <a:gd name="T28" fmla="*/ 82 w 564"/>
              <a:gd name="T29" fmla="*/ 456 h 912"/>
              <a:gd name="T30" fmla="*/ 65 w 564"/>
              <a:gd name="T31" fmla="*/ 456 h 912"/>
              <a:gd name="T32" fmla="*/ 73 w 564"/>
              <a:gd name="T33" fmla="*/ 482 h 912"/>
              <a:gd name="T34" fmla="*/ 99 w 564"/>
              <a:gd name="T35" fmla="*/ 473 h 912"/>
              <a:gd name="T36" fmla="*/ 108 w 564"/>
              <a:gd name="T37" fmla="*/ 542 h 912"/>
              <a:gd name="T38" fmla="*/ 99 w 564"/>
              <a:gd name="T39" fmla="*/ 576 h 912"/>
              <a:gd name="T40" fmla="*/ 73 w 564"/>
              <a:gd name="T41" fmla="*/ 559 h 912"/>
              <a:gd name="T42" fmla="*/ 108 w 564"/>
              <a:gd name="T43" fmla="*/ 602 h 912"/>
              <a:gd name="T44" fmla="*/ 159 w 564"/>
              <a:gd name="T45" fmla="*/ 645 h 912"/>
              <a:gd name="T46" fmla="*/ 168 w 564"/>
              <a:gd name="T47" fmla="*/ 680 h 912"/>
              <a:gd name="T48" fmla="*/ 245 w 564"/>
              <a:gd name="T49" fmla="*/ 714 h 912"/>
              <a:gd name="T50" fmla="*/ 331 w 564"/>
              <a:gd name="T51" fmla="*/ 826 h 912"/>
              <a:gd name="T52" fmla="*/ 374 w 564"/>
              <a:gd name="T53" fmla="*/ 834 h 912"/>
              <a:gd name="T54" fmla="*/ 435 w 564"/>
              <a:gd name="T55" fmla="*/ 860 h 912"/>
              <a:gd name="T56" fmla="*/ 469 w 564"/>
              <a:gd name="T57" fmla="*/ 894 h 912"/>
              <a:gd name="T58" fmla="*/ 521 w 564"/>
              <a:gd name="T59" fmla="*/ 912 h 912"/>
              <a:gd name="T60" fmla="*/ 503 w 564"/>
              <a:gd name="T61" fmla="*/ 817 h 912"/>
              <a:gd name="T62" fmla="*/ 486 w 564"/>
              <a:gd name="T63" fmla="*/ 602 h 912"/>
              <a:gd name="T64" fmla="*/ 503 w 564"/>
              <a:gd name="T65" fmla="*/ 576 h 912"/>
              <a:gd name="T66" fmla="*/ 512 w 564"/>
              <a:gd name="T67" fmla="*/ 551 h 912"/>
              <a:gd name="T68" fmla="*/ 546 w 564"/>
              <a:gd name="T69" fmla="*/ 508 h 912"/>
              <a:gd name="T70" fmla="*/ 512 w 564"/>
              <a:gd name="T71" fmla="*/ 404 h 912"/>
              <a:gd name="T72" fmla="*/ 529 w 564"/>
              <a:gd name="T73" fmla="*/ 379 h 912"/>
              <a:gd name="T74" fmla="*/ 546 w 564"/>
              <a:gd name="T75" fmla="*/ 336 h 912"/>
              <a:gd name="T76" fmla="*/ 521 w 564"/>
              <a:gd name="T77" fmla="*/ 224 h 912"/>
              <a:gd name="T78" fmla="*/ 512 w 564"/>
              <a:gd name="T79" fmla="*/ 190 h 912"/>
              <a:gd name="T80" fmla="*/ 495 w 564"/>
              <a:gd name="T81" fmla="*/ 172 h 912"/>
              <a:gd name="T82" fmla="*/ 521 w 564"/>
              <a:gd name="T83" fmla="*/ 19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4" h="912">
                <a:moveTo>
                  <a:pt x="521" y="198"/>
                </a:moveTo>
                <a:cubicBezTo>
                  <a:pt x="495" y="161"/>
                  <a:pt x="499" y="161"/>
                  <a:pt x="529" y="129"/>
                </a:cubicBezTo>
                <a:cubicBezTo>
                  <a:pt x="540" y="99"/>
                  <a:pt x="540" y="75"/>
                  <a:pt x="564" y="52"/>
                </a:cubicBezTo>
                <a:cubicBezTo>
                  <a:pt x="550" y="10"/>
                  <a:pt x="540" y="30"/>
                  <a:pt x="512" y="0"/>
                </a:cubicBezTo>
                <a:cubicBezTo>
                  <a:pt x="455" y="7"/>
                  <a:pt x="406" y="18"/>
                  <a:pt x="349" y="26"/>
                </a:cubicBezTo>
                <a:cubicBezTo>
                  <a:pt x="318" y="37"/>
                  <a:pt x="322" y="29"/>
                  <a:pt x="306" y="61"/>
                </a:cubicBezTo>
                <a:cubicBezTo>
                  <a:pt x="302" y="69"/>
                  <a:pt x="304" y="81"/>
                  <a:pt x="297" y="86"/>
                </a:cubicBezTo>
                <a:cubicBezTo>
                  <a:pt x="288" y="93"/>
                  <a:pt x="274" y="92"/>
                  <a:pt x="263" y="95"/>
                </a:cubicBezTo>
                <a:cubicBezTo>
                  <a:pt x="260" y="104"/>
                  <a:pt x="254" y="112"/>
                  <a:pt x="254" y="121"/>
                </a:cubicBezTo>
                <a:cubicBezTo>
                  <a:pt x="254" y="149"/>
                  <a:pt x="274" y="194"/>
                  <a:pt x="237" y="215"/>
                </a:cubicBezTo>
                <a:cubicBezTo>
                  <a:pt x="216" y="227"/>
                  <a:pt x="190" y="225"/>
                  <a:pt x="168" y="233"/>
                </a:cubicBezTo>
                <a:cubicBezTo>
                  <a:pt x="124" y="298"/>
                  <a:pt x="149" y="296"/>
                  <a:pt x="56" y="310"/>
                </a:cubicBezTo>
                <a:cubicBezTo>
                  <a:pt x="47" y="316"/>
                  <a:pt x="36" y="319"/>
                  <a:pt x="30" y="327"/>
                </a:cubicBezTo>
                <a:cubicBezTo>
                  <a:pt x="0" y="365"/>
                  <a:pt x="43" y="394"/>
                  <a:pt x="73" y="404"/>
                </a:cubicBezTo>
                <a:cubicBezTo>
                  <a:pt x="76" y="421"/>
                  <a:pt x="78" y="439"/>
                  <a:pt x="82" y="456"/>
                </a:cubicBezTo>
                <a:cubicBezTo>
                  <a:pt x="89" y="488"/>
                  <a:pt x="105" y="496"/>
                  <a:pt x="65" y="456"/>
                </a:cubicBezTo>
                <a:cubicBezTo>
                  <a:pt x="68" y="465"/>
                  <a:pt x="65" y="478"/>
                  <a:pt x="73" y="482"/>
                </a:cubicBezTo>
                <a:cubicBezTo>
                  <a:pt x="81" y="486"/>
                  <a:pt x="94" y="465"/>
                  <a:pt x="99" y="473"/>
                </a:cubicBezTo>
                <a:cubicBezTo>
                  <a:pt x="111" y="493"/>
                  <a:pt x="105" y="519"/>
                  <a:pt x="108" y="542"/>
                </a:cubicBezTo>
                <a:cubicBezTo>
                  <a:pt x="105" y="553"/>
                  <a:pt x="110" y="571"/>
                  <a:pt x="99" y="576"/>
                </a:cubicBezTo>
                <a:cubicBezTo>
                  <a:pt x="90" y="581"/>
                  <a:pt x="80" y="551"/>
                  <a:pt x="73" y="559"/>
                </a:cubicBezTo>
                <a:cubicBezTo>
                  <a:pt x="43" y="590"/>
                  <a:pt x="101" y="600"/>
                  <a:pt x="108" y="602"/>
                </a:cubicBezTo>
                <a:cubicBezTo>
                  <a:pt x="124" y="618"/>
                  <a:pt x="147" y="626"/>
                  <a:pt x="159" y="645"/>
                </a:cubicBezTo>
                <a:cubicBezTo>
                  <a:pt x="166" y="655"/>
                  <a:pt x="161" y="670"/>
                  <a:pt x="168" y="680"/>
                </a:cubicBezTo>
                <a:cubicBezTo>
                  <a:pt x="182" y="700"/>
                  <a:pt x="224" y="706"/>
                  <a:pt x="245" y="714"/>
                </a:cubicBezTo>
                <a:cubicBezTo>
                  <a:pt x="279" y="746"/>
                  <a:pt x="287" y="810"/>
                  <a:pt x="331" y="826"/>
                </a:cubicBezTo>
                <a:cubicBezTo>
                  <a:pt x="345" y="831"/>
                  <a:pt x="360" y="831"/>
                  <a:pt x="374" y="834"/>
                </a:cubicBezTo>
                <a:cubicBezTo>
                  <a:pt x="388" y="899"/>
                  <a:pt x="380" y="879"/>
                  <a:pt x="435" y="860"/>
                </a:cubicBezTo>
                <a:cubicBezTo>
                  <a:pt x="446" y="896"/>
                  <a:pt x="434" y="882"/>
                  <a:pt x="469" y="894"/>
                </a:cubicBezTo>
                <a:cubicBezTo>
                  <a:pt x="486" y="900"/>
                  <a:pt x="521" y="912"/>
                  <a:pt x="521" y="912"/>
                </a:cubicBezTo>
                <a:cubicBezTo>
                  <a:pt x="555" y="876"/>
                  <a:pt x="533" y="847"/>
                  <a:pt x="503" y="817"/>
                </a:cubicBezTo>
                <a:cubicBezTo>
                  <a:pt x="481" y="744"/>
                  <a:pt x="529" y="668"/>
                  <a:pt x="486" y="602"/>
                </a:cubicBezTo>
                <a:cubicBezTo>
                  <a:pt x="492" y="593"/>
                  <a:pt x="498" y="585"/>
                  <a:pt x="503" y="576"/>
                </a:cubicBezTo>
                <a:cubicBezTo>
                  <a:pt x="507" y="568"/>
                  <a:pt x="507" y="559"/>
                  <a:pt x="512" y="551"/>
                </a:cubicBezTo>
                <a:cubicBezTo>
                  <a:pt x="521" y="535"/>
                  <a:pt x="536" y="523"/>
                  <a:pt x="546" y="508"/>
                </a:cubicBezTo>
                <a:cubicBezTo>
                  <a:pt x="524" y="475"/>
                  <a:pt x="525" y="441"/>
                  <a:pt x="512" y="404"/>
                </a:cubicBezTo>
                <a:cubicBezTo>
                  <a:pt x="518" y="396"/>
                  <a:pt x="527" y="389"/>
                  <a:pt x="529" y="379"/>
                </a:cubicBezTo>
                <a:cubicBezTo>
                  <a:pt x="538" y="330"/>
                  <a:pt x="492" y="373"/>
                  <a:pt x="546" y="336"/>
                </a:cubicBezTo>
                <a:cubicBezTo>
                  <a:pt x="540" y="293"/>
                  <a:pt x="532" y="264"/>
                  <a:pt x="521" y="224"/>
                </a:cubicBezTo>
                <a:cubicBezTo>
                  <a:pt x="518" y="213"/>
                  <a:pt x="517" y="200"/>
                  <a:pt x="512" y="190"/>
                </a:cubicBezTo>
                <a:cubicBezTo>
                  <a:pt x="508" y="183"/>
                  <a:pt x="489" y="167"/>
                  <a:pt x="495" y="172"/>
                </a:cubicBezTo>
                <a:cubicBezTo>
                  <a:pt x="504" y="180"/>
                  <a:pt x="512" y="189"/>
                  <a:pt x="521" y="198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4" name="Freeform 8"/>
          <p:cNvSpPr>
            <a:spLocks/>
          </p:cNvSpPr>
          <p:nvPr/>
        </p:nvSpPr>
        <p:spPr bwMode="auto">
          <a:xfrm>
            <a:off x="1392238" y="3136900"/>
            <a:ext cx="1457325" cy="728663"/>
          </a:xfrm>
          <a:custGeom>
            <a:avLst/>
            <a:gdLst>
              <a:gd name="T0" fmla="*/ 860 w 918"/>
              <a:gd name="T1" fmla="*/ 104 h 459"/>
              <a:gd name="T2" fmla="*/ 851 w 918"/>
              <a:gd name="T3" fmla="*/ 44 h 459"/>
              <a:gd name="T4" fmla="*/ 817 w 918"/>
              <a:gd name="T5" fmla="*/ 53 h 459"/>
              <a:gd name="T6" fmla="*/ 748 w 918"/>
              <a:gd name="T7" fmla="*/ 70 h 459"/>
              <a:gd name="T8" fmla="*/ 705 w 918"/>
              <a:gd name="T9" fmla="*/ 61 h 459"/>
              <a:gd name="T10" fmla="*/ 645 w 918"/>
              <a:gd name="T11" fmla="*/ 53 h 459"/>
              <a:gd name="T12" fmla="*/ 593 w 918"/>
              <a:gd name="T13" fmla="*/ 113 h 459"/>
              <a:gd name="T14" fmla="*/ 542 w 918"/>
              <a:gd name="T15" fmla="*/ 79 h 459"/>
              <a:gd name="T16" fmla="*/ 533 w 918"/>
              <a:gd name="T17" fmla="*/ 53 h 459"/>
              <a:gd name="T18" fmla="*/ 404 w 918"/>
              <a:gd name="T19" fmla="*/ 36 h 459"/>
              <a:gd name="T20" fmla="*/ 361 w 918"/>
              <a:gd name="T21" fmla="*/ 19 h 459"/>
              <a:gd name="T22" fmla="*/ 301 w 918"/>
              <a:gd name="T23" fmla="*/ 1 h 459"/>
              <a:gd name="T24" fmla="*/ 241 w 918"/>
              <a:gd name="T25" fmla="*/ 96 h 459"/>
              <a:gd name="T26" fmla="*/ 155 w 918"/>
              <a:gd name="T27" fmla="*/ 130 h 459"/>
              <a:gd name="T28" fmla="*/ 146 w 918"/>
              <a:gd name="T29" fmla="*/ 156 h 459"/>
              <a:gd name="T30" fmla="*/ 120 w 918"/>
              <a:gd name="T31" fmla="*/ 165 h 459"/>
              <a:gd name="T32" fmla="*/ 112 w 918"/>
              <a:gd name="T33" fmla="*/ 208 h 459"/>
              <a:gd name="T34" fmla="*/ 69 w 918"/>
              <a:gd name="T35" fmla="*/ 233 h 459"/>
              <a:gd name="T36" fmla="*/ 43 w 918"/>
              <a:gd name="T37" fmla="*/ 362 h 459"/>
              <a:gd name="T38" fmla="*/ 0 w 918"/>
              <a:gd name="T39" fmla="*/ 440 h 459"/>
              <a:gd name="T40" fmla="*/ 77 w 918"/>
              <a:gd name="T41" fmla="*/ 440 h 459"/>
              <a:gd name="T42" fmla="*/ 86 w 918"/>
              <a:gd name="T43" fmla="*/ 405 h 459"/>
              <a:gd name="T44" fmla="*/ 120 w 918"/>
              <a:gd name="T45" fmla="*/ 397 h 459"/>
              <a:gd name="T46" fmla="*/ 172 w 918"/>
              <a:gd name="T47" fmla="*/ 388 h 459"/>
              <a:gd name="T48" fmla="*/ 198 w 918"/>
              <a:gd name="T49" fmla="*/ 371 h 459"/>
              <a:gd name="T50" fmla="*/ 275 w 918"/>
              <a:gd name="T51" fmla="*/ 362 h 459"/>
              <a:gd name="T52" fmla="*/ 370 w 918"/>
              <a:gd name="T53" fmla="*/ 362 h 459"/>
              <a:gd name="T54" fmla="*/ 438 w 918"/>
              <a:gd name="T55" fmla="*/ 345 h 459"/>
              <a:gd name="T56" fmla="*/ 490 w 918"/>
              <a:gd name="T57" fmla="*/ 268 h 459"/>
              <a:gd name="T58" fmla="*/ 507 w 918"/>
              <a:gd name="T59" fmla="*/ 242 h 459"/>
              <a:gd name="T60" fmla="*/ 533 w 918"/>
              <a:gd name="T61" fmla="*/ 251 h 459"/>
              <a:gd name="T62" fmla="*/ 550 w 918"/>
              <a:gd name="T63" fmla="*/ 233 h 459"/>
              <a:gd name="T64" fmla="*/ 559 w 918"/>
              <a:gd name="T65" fmla="*/ 208 h 459"/>
              <a:gd name="T66" fmla="*/ 662 w 918"/>
              <a:gd name="T67" fmla="*/ 182 h 459"/>
              <a:gd name="T68" fmla="*/ 705 w 918"/>
              <a:gd name="T69" fmla="*/ 139 h 459"/>
              <a:gd name="T70" fmla="*/ 713 w 918"/>
              <a:gd name="T71" fmla="*/ 173 h 459"/>
              <a:gd name="T72" fmla="*/ 825 w 918"/>
              <a:gd name="T73" fmla="*/ 165 h 459"/>
              <a:gd name="T74" fmla="*/ 868 w 918"/>
              <a:gd name="T75" fmla="*/ 104 h 459"/>
              <a:gd name="T76" fmla="*/ 860 w 918"/>
              <a:gd name="T77" fmla="*/ 104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918" h="459">
                <a:moveTo>
                  <a:pt x="860" y="104"/>
                </a:moveTo>
                <a:cubicBezTo>
                  <a:pt x="857" y="84"/>
                  <a:pt x="864" y="59"/>
                  <a:pt x="851" y="44"/>
                </a:cubicBezTo>
                <a:cubicBezTo>
                  <a:pt x="843" y="35"/>
                  <a:pt x="828" y="50"/>
                  <a:pt x="817" y="53"/>
                </a:cubicBezTo>
                <a:cubicBezTo>
                  <a:pt x="751" y="68"/>
                  <a:pt x="797" y="53"/>
                  <a:pt x="748" y="70"/>
                </a:cubicBezTo>
                <a:cubicBezTo>
                  <a:pt x="734" y="67"/>
                  <a:pt x="720" y="61"/>
                  <a:pt x="705" y="61"/>
                </a:cubicBezTo>
                <a:cubicBezTo>
                  <a:pt x="643" y="61"/>
                  <a:pt x="694" y="86"/>
                  <a:pt x="645" y="53"/>
                </a:cubicBezTo>
                <a:cubicBezTo>
                  <a:pt x="605" y="65"/>
                  <a:pt x="615" y="79"/>
                  <a:pt x="593" y="113"/>
                </a:cubicBezTo>
                <a:cubicBezTo>
                  <a:pt x="572" y="53"/>
                  <a:pt x="604" y="120"/>
                  <a:pt x="542" y="79"/>
                </a:cubicBezTo>
                <a:cubicBezTo>
                  <a:pt x="534" y="74"/>
                  <a:pt x="536" y="62"/>
                  <a:pt x="533" y="53"/>
                </a:cubicBezTo>
                <a:cubicBezTo>
                  <a:pt x="485" y="64"/>
                  <a:pt x="450" y="50"/>
                  <a:pt x="404" y="36"/>
                </a:cubicBezTo>
                <a:cubicBezTo>
                  <a:pt x="352" y="52"/>
                  <a:pt x="401" y="46"/>
                  <a:pt x="361" y="19"/>
                </a:cubicBezTo>
                <a:cubicBezTo>
                  <a:pt x="344" y="7"/>
                  <a:pt x="321" y="8"/>
                  <a:pt x="301" y="1"/>
                </a:cubicBezTo>
                <a:cubicBezTo>
                  <a:pt x="189" y="18"/>
                  <a:pt x="273" y="0"/>
                  <a:pt x="241" y="96"/>
                </a:cubicBezTo>
                <a:cubicBezTo>
                  <a:pt x="231" y="125"/>
                  <a:pt x="179" y="122"/>
                  <a:pt x="155" y="130"/>
                </a:cubicBezTo>
                <a:cubicBezTo>
                  <a:pt x="152" y="139"/>
                  <a:pt x="152" y="150"/>
                  <a:pt x="146" y="156"/>
                </a:cubicBezTo>
                <a:cubicBezTo>
                  <a:pt x="140" y="162"/>
                  <a:pt x="125" y="157"/>
                  <a:pt x="120" y="165"/>
                </a:cubicBezTo>
                <a:cubicBezTo>
                  <a:pt x="112" y="177"/>
                  <a:pt x="118" y="195"/>
                  <a:pt x="112" y="208"/>
                </a:cubicBezTo>
                <a:cubicBezTo>
                  <a:pt x="104" y="226"/>
                  <a:pt x="84" y="228"/>
                  <a:pt x="69" y="233"/>
                </a:cubicBezTo>
                <a:cubicBezTo>
                  <a:pt x="23" y="279"/>
                  <a:pt x="59" y="235"/>
                  <a:pt x="43" y="362"/>
                </a:cubicBezTo>
                <a:cubicBezTo>
                  <a:pt x="39" y="391"/>
                  <a:pt x="0" y="440"/>
                  <a:pt x="0" y="440"/>
                </a:cubicBezTo>
                <a:cubicBezTo>
                  <a:pt x="25" y="448"/>
                  <a:pt x="50" y="459"/>
                  <a:pt x="77" y="440"/>
                </a:cubicBezTo>
                <a:cubicBezTo>
                  <a:pt x="87" y="433"/>
                  <a:pt x="77" y="414"/>
                  <a:pt x="86" y="405"/>
                </a:cubicBezTo>
                <a:cubicBezTo>
                  <a:pt x="94" y="397"/>
                  <a:pt x="109" y="400"/>
                  <a:pt x="120" y="397"/>
                </a:cubicBezTo>
                <a:cubicBezTo>
                  <a:pt x="195" y="348"/>
                  <a:pt x="100" y="400"/>
                  <a:pt x="172" y="388"/>
                </a:cubicBezTo>
                <a:cubicBezTo>
                  <a:pt x="182" y="386"/>
                  <a:pt x="188" y="374"/>
                  <a:pt x="198" y="371"/>
                </a:cubicBezTo>
                <a:cubicBezTo>
                  <a:pt x="223" y="365"/>
                  <a:pt x="249" y="365"/>
                  <a:pt x="275" y="362"/>
                </a:cubicBezTo>
                <a:cubicBezTo>
                  <a:pt x="315" y="336"/>
                  <a:pt x="325" y="352"/>
                  <a:pt x="370" y="362"/>
                </a:cubicBezTo>
                <a:cubicBezTo>
                  <a:pt x="405" y="399"/>
                  <a:pt x="390" y="362"/>
                  <a:pt x="438" y="345"/>
                </a:cubicBezTo>
                <a:cubicBezTo>
                  <a:pt x="476" y="309"/>
                  <a:pt x="435" y="285"/>
                  <a:pt x="490" y="268"/>
                </a:cubicBezTo>
                <a:cubicBezTo>
                  <a:pt x="496" y="259"/>
                  <a:pt x="497" y="246"/>
                  <a:pt x="507" y="242"/>
                </a:cubicBezTo>
                <a:cubicBezTo>
                  <a:pt x="516" y="239"/>
                  <a:pt x="524" y="253"/>
                  <a:pt x="533" y="251"/>
                </a:cubicBezTo>
                <a:cubicBezTo>
                  <a:pt x="541" y="249"/>
                  <a:pt x="544" y="239"/>
                  <a:pt x="550" y="233"/>
                </a:cubicBezTo>
                <a:cubicBezTo>
                  <a:pt x="553" y="225"/>
                  <a:pt x="551" y="212"/>
                  <a:pt x="559" y="208"/>
                </a:cubicBezTo>
                <a:cubicBezTo>
                  <a:pt x="565" y="205"/>
                  <a:pt x="645" y="187"/>
                  <a:pt x="662" y="182"/>
                </a:cubicBezTo>
                <a:cubicBezTo>
                  <a:pt x="665" y="177"/>
                  <a:pt x="690" y="132"/>
                  <a:pt x="705" y="139"/>
                </a:cubicBezTo>
                <a:cubicBezTo>
                  <a:pt x="715" y="144"/>
                  <a:pt x="710" y="162"/>
                  <a:pt x="713" y="173"/>
                </a:cubicBezTo>
                <a:cubicBezTo>
                  <a:pt x="750" y="138"/>
                  <a:pt x="779" y="149"/>
                  <a:pt x="825" y="165"/>
                </a:cubicBezTo>
                <a:cubicBezTo>
                  <a:pt x="869" y="157"/>
                  <a:pt x="918" y="157"/>
                  <a:pt x="868" y="104"/>
                </a:cubicBezTo>
                <a:cubicBezTo>
                  <a:pt x="857" y="71"/>
                  <a:pt x="860" y="70"/>
                  <a:pt x="860" y="104"/>
                </a:cubicBezTo>
                <a:close/>
              </a:path>
            </a:pathLst>
          </a:custGeom>
          <a:solidFill>
            <a:srgbClr val="CC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5" name="Freeform 9"/>
          <p:cNvSpPr>
            <a:spLocks/>
          </p:cNvSpPr>
          <p:nvPr/>
        </p:nvSpPr>
        <p:spPr bwMode="auto">
          <a:xfrm>
            <a:off x="1630363" y="368300"/>
            <a:ext cx="1385887" cy="1619250"/>
          </a:xfrm>
          <a:custGeom>
            <a:avLst/>
            <a:gdLst>
              <a:gd name="T0" fmla="*/ 701 w 873"/>
              <a:gd name="T1" fmla="*/ 628 h 1020"/>
              <a:gd name="T2" fmla="*/ 710 w 873"/>
              <a:gd name="T3" fmla="*/ 593 h 1020"/>
              <a:gd name="T4" fmla="*/ 710 w 873"/>
              <a:gd name="T5" fmla="*/ 550 h 1020"/>
              <a:gd name="T6" fmla="*/ 744 w 873"/>
              <a:gd name="T7" fmla="*/ 516 h 1020"/>
              <a:gd name="T8" fmla="*/ 761 w 873"/>
              <a:gd name="T9" fmla="*/ 464 h 1020"/>
              <a:gd name="T10" fmla="*/ 796 w 873"/>
              <a:gd name="T11" fmla="*/ 421 h 1020"/>
              <a:gd name="T12" fmla="*/ 813 w 873"/>
              <a:gd name="T13" fmla="*/ 353 h 1020"/>
              <a:gd name="T14" fmla="*/ 864 w 873"/>
              <a:gd name="T15" fmla="*/ 301 h 1020"/>
              <a:gd name="T16" fmla="*/ 864 w 873"/>
              <a:gd name="T17" fmla="*/ 267 h 1020"/>
              <a:gd name="T18" fmla="*/ 830 w 873"/>
              <a:gd name="T19" fmla="*/ 224 h 1020"/>
              <a:gd name="T20" fmla="*/ 744 w 873"/>
              <a:gd name="T21" fmla="*/ 232 h 1020"/>
              <a:gd name="T22" fmla="*/ 718 w 873"/>
              <a:gd name="T23" fmla="*/ 224 h 1020"/>
              <a:gd name="T24" fmla="*/ 744 w 873"/>
              <a:gd name="T25" fmla="*/ 146 h 1020"/>
              <a:gd name="T26" fmla="*/ 658 w 873"/>
              <a:gd name="T27" fmla="*/ 172 h 1020"/>
              <a:gd name="T28" fmla="*/ 641 w 873"/>
              <a:gd name="T29" fmla="*/ 146 h 1020"/>
              <a:gd name="T30" fmla="*/ 615 w 873"/>
              <a:gd name="T31" fmla="*/ 138 h 1020"/>
              <a:gd name="T32" fmla="*/ 606 w 873"/>
              <a:gd name="T33" fmla="*/ 112 h 1020"/>
              <a:gd name="T34" fmla="*/ 495 w 873"/>
              <a:gd name="T35" fmla="*/ 95 h 1020"/>
              <a:gd name="T36" fmla="*/ 417 w 873"/>
              <a:gd name="T37" fmla="*/ 60 h 1020"/>
              <a:gd name="T38" fmla="*/ 280 w 873"/>
              <a:gd name="T39" fmla="*/ 17 h 1020"/>
              <a:gd name="T40" fmla="*/ 237 w 873"/>
              <a:gd name="T41" fmla="*/ 103 h 1020"/>
              <a:gd name="T42" fmla="*/ 245 w 873"/>
              <a:gd name="T43" fmla="*/ 155 h 1020"/>
              <a:gd name="T44" fmla="*/ 254 w 873"/>
              <a:gd name="T45" fmla="*/ 181 h 1020"/>
              <a:gd name="T46" fmla="*/ 228 w 873"/>
              <a:gd name="T47" fmla="*/ 198 h 1020"/>
              <a:gd name="T48" fmla="*/ 245 w 873"/>
              <a:gd name="T49" fmla="*/ 318 h 1020"/>
              <a:gd name="T50" fmla="*/ 297 w 873"/>
              <a:gd name="T51" fmla="*/ 335 h 1020"/>
              <a:gd name="T52" fmla="*/ 349 w 873"/>
              <a:gd name="T53" fmla="*/ 490 h 1020"/>
              <a:gd name="T54" fmla="*/ 297 w 873"/>
              <a:gd name="T55" fmla="*/ 628 h 1020"/>
              <a:gd name="T56" fmla="*/ 245 w 873"/>
              <a:gd name="T57" fmla="*/ 696 h 1020"/>
              <a:gd name="T58" fmla="*/ 134 w 873"/>
              <a:gd name="T59" fmla="*/ 688 h 1020"/>
              <a:gd name="T60" fmla="*/ 125 w 873"/>
              <a:gd name="T61" fmla="*/ 714 h 1020"/>
              <a:gd name="T62" fmla="*/ 65 w 873"/>
              <a:gd name="T63" fmla="*/ 731 h 1020"/>
              <a:gd name="T64" fmla="*/ 56 w 873"/>
              <a:gd name="T65" fmla="*/ 791 h 1020"/>
              <a:gd name="T66" fmla="*/ 30 w 873"/>
              <a:gd name="T67" fmla="*/ 808 h 1020"/>
              <a:gd name="T68" fmla="*/ 56 w 873"/>
              <a:gd name="T69" fmla="*/ 911 h 1020"/>
              <a:gd name="T70" fmla="*/ 65 w 873"/>
              <a:gd name="T71" fmla="*/ 1006 h 1020"/>
              <a:gd name="T72" fmla="*/ 108 w 873"/>
              <a:gd name="T73" fmla="*/ 1015 h 1020"/>
              <a:gd name="T74" fmla="*/ 116 w 873"/>
              <a:gd name="T75" fmla="*/ 989 h 1020"/>
              <a:gd name="T76" fmla="*/ 168 w 873"/>
              <a:gd name="T77" fmla="*/ 972 h 1020"/>
              <a:gd name="T78" fmla="*/ 245 w 873"/>
              <a:gd name="T79" fmla="*/ 937 h 1020"/>
              <a:gd name="T80" fmla="*/ 323 w 873"/>
              <a:gd name="T81" fmla="*/ 929 h 1020"/>
              <a:gd name="T82" fmla="*/ 409 w 873"/>
              <a:gd name="T83" fmla="*/ 954 h 1020"/>
              <a:gd name="T84" fmla="*/ 426 w 873"/>
              <a:gd name="T85" fmla="*/ 929 h 1020"/>
              <a:gd name="T86" fmla="*/ 452 w 873"/>
              <a:gd name="T87" fmla="*/ 920 h 1020"/>
              <a:gd name="T88" fmla="*/ 460 w 873"/>
              <a:gd name="T89" fmla="*/ 886 h 1020"/>
              <a:gd name="T90" fmla="*/ 529 w 873"/>
              <a:gd name="T91" fmla="*/ 860 h 1020"/>
              <a:gd name="T92" fmla="*/ 538 w 873"/>
              <a:gd name="T93" fmla="*/ 808 h 1020"/>
              <a:gd name="T94" fmla="*/ 589 w 873"/>
              <a:gd name="T95" fmla="*/ 800 h 1020"/>
              <a:gd name="T96" fmla="*/ 692 w 873"/>
              <a:gd name="T97" fmla="*/ 757 h 1020"/>
              <a:gd name="T98" fmla="*/ 727 w 873"/>
              <a:gd name="T99" fmla="*/ 653 h 1020"/>
              <a:gd name="T100" fmla="*/ 701 w 873"/>
              <a:gd name="T101" fmla="*/ 645 h 1020"/>
              <a:gd name="T102" fmla="*/ 701 w 873"/>
              <a:gd name="T103" fmla="*/ 628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873" h="1020">
                <a:moveTo>
                  <a:pt x="701" y="628"/>
                </a:moveTo>
                <a:cubicBezTo>
                  <a:pt x="704" y="616"/>
                  <a:pt x="712" y="605"/>
                  <a:pt x="710" y="593"/>
                </a:cubicBezTo>
                <a:cubicBezTo>
                  <a:pt x="702" y="544"/>
                  <a:pt x="665" y="614"/>
                  <a:pt x="710" y="550"/>
                </a:cubicBezTo>
                <a:cubicBezTo>
                  <a:pt x="731" y="485"/>
                  <a:pt x="699" y="561"/>
                  <a:pt x="744" y="516"/>
                </a:cubicBezTo>
                <a:cubicBezTo>
                  <a:pt x="747" y="513"/>
                  <a:pt x="759" y="467"/>
                  <a:pt x="761" y="464"/>
                </a:cubicBezTo>
                <a:cubicBezTo>
                  <a:pt x="771" y="444"/>
                  <a:pt x="781" y="436"/>
                  <a:pt x="796" y="421"/>
                </a:cubicBezTo>
                <a:cubicBezTo>
                  <a:pt x="808" y="382"/>
                  <a:pt x="826" y="393"/>
                  <a:pt x="813" y="353"/>
                </a:cubicBezTo>
                <a:cubicBezTo>
                  <a:pt x="823" y="320"/>
                  <a:pt x="831" y="313"/>
                  <a:pt x="864" y="301"/>
                </a:cubicBezTo>
                <a:cubicBezTo>
                  <a:pt x="811" y="265"/>
                  <a:pt x="850" y="303"/>
                  <a:pt x="864" y="267"/>
                </a:cubicBezTo>
                <a:cubicBezTo>
                  <a:pt x="873" y="244"/>
                  <a:pt x="841" y="231"/>
                  <a:pt x="830" y="224"/>
                </a:cubicBezTo>
                <a:cubicBezTo>
                  <a:pt x="801" y="227"/>
                  <a:pt x="773" y="232"/>
                  <a:pt x="744" y="232"/>
                </a:cubicBezTo>
                <a:cubicBezTo>
                  <a:pt x="735" y="232"/>
                  <a:pt x="722" y="232"/>
                  <a:pt x="718" y="224"/>
                </a:cubicBezTo>
                <a:cubicBezTo>
                  <a:pt x="718" y="223"/>
                  <a:pt x="742" y="152"/>
                  <a:pt x="744" y="146"/>
                </a:cubicBezTo>
                <a:cubicBezTo>
                  <a:pt x="702" y="133"/>
                  <a:pt x="675" y="123"/>
                  <a:pt x="658" y="172"/>
                </a:cubicBezTo>
                <a:cubicBezTo>
                  <a:pt x="652" y="163"/>
                  <a:pt x="649" y="152"/>
                  <a:pt x="641" y="146"/>
                </a:cubicBezTo>
                <a:cubicBezTo>
                  <a:pt x="634" y="140"/>
                  <a:pt x="622" y="144"/>
                  <a:pt x="615" y="138"/>
                </a:cubicBezTo>
                <a:cubicBezTo>
                  <a:pt x="608" y="132"/>
                  <a:pt x="614" y="117"/>
                  <a:pt x="606" y="112"/>
                </a:cubicBezTo>
                <a:cubicBezTo>
                  <a:pt x="575" y="91"/>
                  <a:pt x="532" y="99"/>
                  <a:pt x="495" y="95"/>
                </a:cubicBezTo>
                <a:cubicBezTo>
                  <a:pt x="472" y="72"/>
                  <a:pt x="448" y="71"/>
                  <a:pt x="417" y="60"/>
                </a:cubicBezTo>
                <a:cubicBezTo>
                  <a:pt x="398" y="0"/>
                  <a:pt x="332" y="35"/>
                  <a:pt x="280" y="17"/>
                </a:cubicBezTo>
                <a:cubicBezTo>
                  <a:pt x="232" y="34"/>
                  <a:pt x="250" y="60"/>
                  <a:pt x="237" y="103"/>
                </a:cubicBezTo>
                <a:cubicBezTo>
                  <a:pt x="240" y="120"/>
                  <a:pt x="241" y="138"/>
                  <a:pt x="245" y="155"/>
                </a:cubicBezTo>
                <a:cubicBezTo>
                  <a:pt x="247" y="164"/>
                  <a:pt x="257" y="172"/>
                  <a:pt x="254" y="181"/>
                </a:cubicBezTo>
                <a:cubicBezTo>
                  <a:pt x="250" y="191"/>
                  <a:pt x="237" y="192"/>
                  <a:pt x="228" y="198"/>
                </a:cubicBezTo>
                <a:cubicBezTo>
                  <a:pt x="220" y="223"/>
                  <a:pt x="225" y="297"/>
                  <a:pt x="245" y="318"/>
                </a:cubicBezTo>
                <a:cubicBezTo>
                  <a:pt x="247" y="320"/>
                  <a:pt x="295" y="334"/>
                  <a:pt x="297" y="335"/>
                </a:cubicBezTo>
                <a:cubicBezTo>
                  <a:pt x="303" y="386"/>
                  <a:pt x="310" y="453"/>
                  <a:pt x="349" y="490"/>
                </a:cubicBezTo>
                <a:cubicBezTo>
                  <a:pt x="341" y="586"/>
                  <a:pt x="359" y="587"/>
                  <a:pt x="297" y="628"/>
                </a:cubicBezTo>
                <a:cubicBezTo>
                  <a:pt x="277" y="658"/>
                  <a:pt x="276" y="676"/>
                  <a:pt x="245" y="696"/>
                </a:cubicBezTo>
                <a:cubicBezTo>
                  <a:pt x="226" y="636"/>
                  <a:pt x="178" y="672"/>
                  <a:pt x="134" y="688"/>
                </a:cubicBezTo>
                <a:cubicBezTo>
                  <a:pt x="131" y="697"/>
                  <a:pt x="134" y="711"/>
                  <a:pt x="125" y="714"/>
                </a:cubicBezTo>
                <a:cubicBezTo>
                  <a:pt x="66" y="735"/>
                  <a:pt x="0" y="709"/>
                  <a:pt x="65" y="731"/>
                </a:cubicBezTo>
                <a:cubicBezTo>
                  <a:pt x="62" y="751"/>
                  <a:pt x="64" y="773"/>
                  <a:pt x="56" y="791"/>
                </a:cubicBezTo>
                <a:cubicBezTo>
                  <a:pt x="52" y="800"/>
                  <a:pt x="32" y="798"/>
                  <a:pt x="30" y="808"/>
                </a:cubicBezTo>
                <a:cubicBezTo>
                  <a:pt x="20" y="866"/>
                  <a:pt x="32" y="876"/>
                  <a:pt x="56" y="911"/>
                </a:cubicBezTo>
                <a:cubicBezTo>
                  <a:pt x="59" y="943"/>
                  <a:pt x="51" y="978"/>
                  <a:pt x="65" y="1006"/>
                </a:cubicBezTo>
                <a:cubicBezTo>
                  <a:pt x="72" y="1019"/>
                  <a:pt x="94" y="1020"/>
                  <a:pt x="108" y="1015"/>
                </a:cubicBezTo>
                <a:cubicBezTo>
                  <a:pt x="117" y="1012"/>
                  <a:pt x="110" y="996"/>
                  <a:pt x="116" y="989"/>
                </a:cubicBezTo>
                <a:cubicBezTo>
                  <a:pt x="118" y="987"/>
                  <a:pt x="166" y="973"/>
                  <a:pt x="168" y="972"/>
                </a:cubicBezTo>
                <a:cubicBezTo>
                  <a:pt x="213" y="924"/>
                  <a:pt x="162" y="924"/>
                  <a:pt x="245" y="937"/>
                </a:cubicBezTo>
                <a:cubicBezTo>
                  <a:pt x="278" y="948"/>
                  <a:pt x="291" y="939"/>
                  <a:pt x="323" y="929"/>
                </a:cubicBezTo>
                <a:cubicBezTo>
                  <a:pt x="352" y="938"/>
                  <a:pt x="380" y="945"/>
                  <a:pt x="409" y="954"/>
                </a:cubicBezTo>
                <a:cubicBezTo>
                  <a:pt x="415" y="946"/>
                  <a:pt x="418" y="935"/>
                  <a:pt x="426" y="929"/>
                </a:cubicBezTo>
                <a:cubicBezTo>
                  <a:pt x="433" y="923"/>
                  <a:pt x="446" y="927"/>
                  <a:pt x="452" y="920"/>
                </a:cubicBezTo>
                <a:cubicBezTo>
                  <a:pt x="459" y="911"/>
                  <a:pt x="455" y="896"/>
                  <a:pt x="460" y="886"/>
                </a:cubicBezTo>
                <a:cubicBezTo>
                  <a:pt x="474" y="858"/>
                  <a:pt x="502" y="864"/>
                  <a:pt x="529" y="860"/>
                </a:cubicBezTo>
                <a:cubicBezTo>
                  <a:pt x="532" y="843"/>
                  <a:pt x="526" y="820"/>
                  <a:pt x="538" y="808"/>
                </a:cubicBezTo>
                <a:cubicBezTo>
                  <a:pt x="550" y="796"/>
                  <a:pt x="572" y="804"/>
                  <a:pt x="589" y="800"/>
                </a:cubicBezTo>
                <a:cubicBezTo>
                  <a:pt x="630" y="790"/>
                  <a:pt x="654" y="769"/>
                  <a:pt x="692" y="757"/>
                </a:cubicBezTo>
                <a:cubicBezTo>
                  <a:pt x="702" y="718"/>
                  <a:pt x="719" y="693"/>
                  <a:pt x="727" y="653"/>
                </a:cubicBezTo>
                <a:cubicBezTo>
                  <a:pt x="718" y="650"/>
                  <a:pt x="705" y="653"/>
                  <a:pt x="701" y="645"/>
                </a:cubicBezTo>
                <a:cubicBezTo>
                  <a:pt x="694" y="632"/>
                  <a:pt x="724" y="605"/>
                  <a:pt x="701" y="62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6" name="Freeform 10"/>
          <p:cNvSpPr>
            <a:spLocks/>
          </p:cNvSpPr>
          <p:nvPr/>
        </p:nvSpPr>
        <p:spPr bwMode="auto">
          <a:xfrm>
            <a:off x="2116138" y="1579563"/>
            <a:ext cx="901700" cy="1709737"/>
          </a:xfrm>
          <a:custGeom>
            <a:avLst/>
            <a:gdLst>
              <a:gd name="T0" fmla="*/ 533 w 568"/>
              <a:gd name="T1" fmla="*/ 466 h 1077"/>
              <a:gd name="T2" fmla="*/ 498 w 568"/>
              <a:gd name="T3" fmla="*/ 424 h 1077"/>
              <a:gd name="T4" fmla="*/ 490 w 568"/>
              <a:gd name="T5" fmla="*/ 398 h 1077"/>
              <a:gd name="T6" fmla="*/ 472 w 568"/>
              <a:gd name="T7" fmla="*/ 381 h 1077"/>
              <a:gd name="T8" fmla="*/ 455 w 568"/>
              <a:gd name="T9" fmla="*/ 338 h 1077"/>
              <a:gd name="T10" fmla="*/ 490 w 568"/>
              <a:gd name="T11" fmla="*/ 303 h 1077"/>
              <a:gd name="T12" fmla="*/ 507 w 568"/>
              <a:gd name="T13" fmla="*/ 286 h 1077"/>
              <a:gd name="T14" fmla="*/ 515 w 568"/>
              <a:gd name="T15" fmla="*/ 260 h 1077"/>
              <a:gd name="T16" fmla="*/ 429 w 568"/>
              <a:gd name="T17" fmla="*/ 174 h 1077"/>
              <a:gd name="T18" fmla="*/ 386 w 568"/>
              <a:gd name="T19" fmla="*/ 80 h 1077"/>
              <a:gd name="T20" fmla="*/ 386 w 568"/>
              <a:gd name="T21" fmla="*/ 2 h 1077"/>
              <a:gd name="T22" fmla="*/ 326 w 568"/>
              <a:gd name="T23" fmla="*/ 19 h 1077"/>
              <a:gd name="T24" fmla="*/ 257 w 568"/>
              <a:gd name="T25" fmla="*/ 28 h 1077"/>
              <a:gd name="T26" fmla="*/ 232 w 568"/>
              <a:gd name="T27" fmla="*/ 37 h 1077"/>
              <a:gd name="T28" fmla="*/ 214 w 568"/>
              <a:gd name="T29" fmla="*/ 97 h 1077"/>
              <a:gd name="T30" fmla="*/ 163 w 568"/>
              <a:gd name="T31" fmla="*/ 105 h 1077"/>
              <a:gd name="T32" fmla="*/ 111 w 568"/>
              <a:gd name="T33" fmla="*/ 166 h 1077"/>
              <a:gd name="T34" fmla="*/ 77 w 568"/>
              <a:gd name="T35" fmla="*/ 200 h 1077"/>
              <a:gd name="T36" fmla="*/ 17 w 568"/>
              <a:gd name="T37" fmla="*/ 329 h 1077"/>
              <a:gd name="T38" fmla="*/ 25 w 568"/>
              <a:gd name="T39" fmla="*/ 424 h 1077"/>
              <a:gd name="T40" fmla="*/ 43 w 568"/>
              <a:gd name="T41" fmla="*/ 441 h 1077"/>
              <a:gd name="T42" fmla="*/ 17 w 568"/>
              <a:gd name="T43" fmla="*/ 570 h 1077"/>
              <a:gd name="T44" fmla="*/ 43 w 568"/>
              <a:gd name="T45" fmla="*/ 578 h 1077"/>
              <a:gd name="T46" fmla="*/ 43 w 568"/>
              <a:gd name="T47" fmla="*/ 673 h 1077"/>
              <a:gd name="T48" fmla="*/ 17 w 568"/>
              <a:gd name="T49" fmla="*/ 681 h 1077"/>
              <a:gd name="T50" fmla="*/ 0 w 568"/>
              <a:gd name="T51" fmla="*/ 957 h 1077"/>
              <a:gd name="T52" fmla="*/ 60 w 568"/>
              <a:gd name="T53" fmla="*/ 1017 h 1077"/>
              <a:gd name="T54" fmla="*/ 137 w 568"/>
              <a:gd name="T55" fmla="*/ 1077 h 1077"/>
              <a:gd name="T56" fmla="*/ 163 w 568"/>
              <a:gd name="T57" fmla="*/ 1068 h 1077"/>
              <a:gd name="T58" fmla="*/ 171 w 568"/>
              <a:gd name="T59" fmla="*/ 1042 h 1077"/>
              <a:gd name="T60" fmla="*/ 214 w 568"/>
              <a:gd name="T61" fmla="*/ 1051 h 1077"/>
              <a:gd name="T62" fmla="*/ 404 w 568"/>
              <a:gd name="T63" fmla="*/ 1025 h 1077"/>
              <a:gd name="T64" fmla="*/ 421 w 568"/>
              <a:gd name="T65" fmla="*/ 939 h 1077"/>
              <a:gd name="T66" fmla="*/ 412 w 568"/>
              <a:gd name="T67" fmla="*/ 836 h 1077"/>
              <a:gd name="T68" fmla="*/ 395 w 568"/>
              <a:gd name="T69" fmla="*/ 810 h 1077"/>
              <a:gd name="T70" fmla="*/ 421 w 568"/>
              <a:gd name="T71" fmla="*/ 802 h 1077"/>
              <a:gd name="T72" fmla="*/ 455 w 568"/>
              <a:gd name="T73" fmla="*/ 767 h 1077"/>
              <a:gd name="T74" fmla="*/ 464 w 568"/>
              <a:gd name="T75" fmla="*/ 742 h 1077"/>
              <a:gd name="T76" fmla="*/ 490 w 568"/>
              <a:gd name="T77" fmla="*/ 750 h 1077"/>
              <a:gd name="T78" fmla="*/ 550 w 568"/>
              <a:gd name="T79" fmla="*/ 742 h 1077"/>
              <a:gd name="T80" fmla="*/ 550 w 568"/>
              <a:gd name="T81" fmla="*/ 681 h 1077"/>
              <a:gd name="T82" fmla="*/ 524 w 568"/>
              <a:gd name="T83" fmla="*/ 664 h 1077"/>
              <a:gd name="T84" fmla="*/ 533 w 568"/>
              <a:gd name="T85" fmla="*/ 638 h 1077"/>
              <a:gd name="T86" fmla="*/ 515 w 568"/>
              <a:gd name="T87" fmla="*/ 578 h 1077"/>
              <a:gd name="T88" fmla="*/ 524 w 568"/>
              <a:gd name="T89" fmla="*/ 552 h 1077"/>
              <a:gd name="T90" fmla="*/ 533 w 568"/>
              <a:gd name="T91" fmla="*/ 527 h 1077"/>
              <a:gd name="T92" fmla="*/ 533 w 568"/>
              <a:gd name="T93" fmla="*/ 492 h 1077"/>
              <a:gd name="T94" fmla="*/ 533 w 568"/>
              <a:gd name="T95" fmla="*/ 466 h 1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68" h="1077">
                <a:moveTo>
                  <a:pt x="533" y="466"/>
                </a:moveTo>
                <a:cubicBezTo>
                  <a:pt x="509" y="399"/>
                  <a:pt x="545" y="483"/>
                  <a:pt x="498" y="424"/>
                </a:cubicBezTo>
                <a:cubicBezTo>
                  <a:pt x="492" y="417"/>
                  <a:pt x="495" y="406"/>
                  <a:pt x="490" y="398"/>
                </a:cubicBezTo>
                <a:cubicBezTo>
                  <a:pt x="486" y="391"/>
                  <a:pt x="478" y="387"/>
                  <a:pt x="472" y="381"/>
                </a:cubicBezTo>
                <a:cubicBezTo>
                  <a:pt x="499" y="304"/>
                  <a:pt x="473" y="406"/>
                  <a:pt x="455" y="338"/>
                </a:cubicBezTo>
                <a:cubicBezTo>
                  <a:pt x="454" y="336"/>
                  <a:pt x="489" y="304"/>
                  <a:pt x="490" y="303"/>
                </a:cubicBezTo>
                <a:cubicBezTo>
                  <a:pt x="554" y="320"/>
                  <a:pt x="512" y="317"/>
                  <a:pt x="507" y="286"/>
                </a:cubicBezTo>
                <a:cubicBezTo>
                  <a:pt x="505" y="277"/>
                  <a:pt x="512" y="269"/>
                  <a:pt x="515" y="260"/>
                </a:cubicBezTo>
                <a:cubicBezTo>
                  <a:pt x="502" y="219"/>
                  <a:pt x="462" y="201"/>
                  <a:pt x="429" y="174"/>
                </a:cubicBezTo>
                <a:cubicBezTo>
                  <a:pt x="450" y="114"/>
                  <a:pt x="423" y="115"/>
                  <a:pt x="386" y="80"/>
                </a:cubicBezTo>
                <a:cubicBezTo>
                  <a:pt x="394" y="57"/>
                  <a:pt x="410" y="26"/>
                  <a:pt x="386" y="2"/>
                </a:cubicBezTo>
                <a:cubicBezTo>
                  <a:pt x="384" y="0"/>
                  <a:pt x="332" y="18"/>
                  <a:pt x="326" y="19"/>
                </a:cubicBezTo>
                <a:cubicBezTo>
                  <a:pt x="303" y="23"/>
                  <a:pt x="280" y="25"/>
                  <a:pt x="257" y="28"/>
                </a:cubicBezTo>
                <a:cubicBezTo>
                  <a:pt x="249" y="31"/>
                  <a:pt x="238" y="31"/>
                  <a:pt x="232" y="37"/>
                </a:cubicBezTo>
                <a:cubicBezTo>
                  <a:pt x="217" y="52"/>
                  <a:pt x="231" y="85"/>
                  <a:pt x="214" y="97"/>
                </a:cubicBezTo>
                <a:cubicBezTo>
                  <a:pt x="200" y="107"/>
                  <a:pt x="180" y="102"/>
                  <a:pt x="163" y="105"/>
                </a:cubicBezTo>
                <a:cubicBezTo>
                  <a:pt x="147" y="152"/>
                  <a:pt x="163" y="153"/>
                  <a:pt x="111" y="166"/>
                </a:cubicBezTo>
                <a:cubicBezTo>
                  <a:pt x="90" y="232"/>
                  <a:pt x="122" y="154"/>
                  <a:pt x="77" y="200"/>
                </a:cubicBezTo>
                <a:cubicBezTo>
                  <a:pt x="42" y="235"/>
                  <a:pt x="31" y="284"/>
                  <a:pt x="17" y="329"/>
                </a:cubicBezTo>
                <a:cubicBezTo>
                  <a:pt x="20" y="361"/>
                  <a:pt x="18" y="393"/>
                  <a:pt x="25" y="424"/>
                </a:cubicBezTo>
                <a:cubicBezTo>
                  <a:pt x="27" y="432"/>
                  <a:pt x="42" y="433"/>
                  <a:pt x="43" y="441"/>
                </a:cubicBezTo>
                <a:cubicBezTo>
                  <a:pt x="47" y="481"/>
                  <a:pt x="29" y="531"/>
                  <a:pt x="17" y="570"/>
                </a:cubicBezTo>
                <a:cubicBezTo>
                  <a:pt x="26" y="573"/>
                  <a:pt x="39" y="570"/>
                  <a:pt x="43" y="578"/>
                </a:cubicBezTo>
                <a:cubicBezTo>
                  <a:pt x="44" y="579"/>
                  <a:pt x="61" y="655"/>
                  <a:pt x="43" y="673"/>
                </a:cubicBezTo>
                <a:cubicBezTo>
                  <a:pt x="37" y="679"/>
                  <a:pt x="26" y="678"/>
                  <a:pt x="17" y="681"/>
                </a:cubicBezTo>
                <a:cubicBezTo>
                  <a:pt x="1" y="775"/>
                  <a:pt x="28" y="865"/>
                  <a:pt x="0" y="957"/>
                </a:cubicBezTo>
                <a:cubicBezTo>
                  <a:pt x="29" y="999"/>
                  <a:pt x="6" y="1003"/>
                  <a:pt x="60" y="1017"/>
                </a:cubicBezTo>
                <a:cubicBezTo>
                  <a:pt x="97" y="1071"/>
                  <a:pt x="61" y="1064"/>
                  <a:pt x="137" y="1077"/>
                </a:cubicBezTo>
                <a:cubicBezTo>
                  <a:pt x="146" y="1074"/>
                  <a:pt x="157" y="1075"/>
                  <a:pt x="163" y="1068"/>
                </a:cubicBezTo>
                <a:cubicBezTo>
                  <a:pt x="169" y="1061"/>
                  <a:pt x="162" y="1045"/>
                  <a:pt x="171" y="1042"/>
                </a:cubicBezTo>
                <a:cubicBezTo>
                  <a:pt x="185" y="1037"/>
                  <a:pt x="200" y="1048"/>
                  <a:pt x="214" y="1051"/>
                </a:cubicBezTo>
                <a:cubicBezTo>
                  <a:pt x="274" y="1030"/>
                  <a:pt x="341" y="1034"/>
                  <a:pt x="404" y="1025"/>
                </a:cubicBezTo>
                <a:cubicBezTo>
                  <a:pt x="394" y="987"/>
                  <a:pt x="393" y="968"/>
                  <a:pt x="421" y="939"/>
                </a:cubicBezTo>
                <a:cubicBezTo>
                  <a:pt x="412" y="896"/>
                  <a:pt x="402" y="878"/>
                  <a:pt x="412" y="836"/>
                </a:cubicBezTo>
                <a:cubicBezTo>
                  <a:pt x="406" y="827"/>
                  <a:pt x="392" y="820"/>
                  <a:pt x="395" y="810"/>
                </a:cubicBezTo>
                <a:cubicBezTo>
                  <a:pt x="397" y="801"/>
                  <a:pt x="415" y="808"/>
                  <a:pt x="421" y="802"/>
                </a:cubicBezTo>
                <a:cubicBezTo>
                  <a:pt x="469" y="754"/>
                  <a:pt x="383" y="792"/>
                  <a:pt x="455" y="767"/>
                </a:cubicBezTo>
                <a:cubicBezTo>
                  <a:pt x="458" y="759"/>
                  <a:pt x="456" y="746"/>
                  <a:pt x="464" y="742"/>
                </a:cubicBezTo>
                <a:cubicBezTo>
                  <a:pt x="472" y="738"/>
                  <a:pt x="481" y="750"/>
                  <a:pt x="490" y="750"/>
                </a:cubicBezTo>
                <a:cubicBezTo>
                  <a:pt x="510" y="750"/>
                  <a:pt x="530" y="745"/>
                  <a:pt x="550" y="742"/>
                </a:cubicBezTo>
                <a:cubicBezTo>
                  <a:pt x="528" y="708"/>
                  <a:pt x="503" y="697"/>
                  <a:pt x="550" y="681"/>
                </a:cubicBezTo>
                <a:cubicBezTo>
                  <a:pt x="541" y="675"/>
                  <a:pt x="528" y="674"/>
                  <a:pt x="524" y="664"/>
                </a:cubicBezTo>
                <a:cubicBezTo>
                  <a:pt x="521" y="655"/>
                  <a:pt x="533" y="647"/>
                  <a:pt x="533" y="638"/>
                </a:cubicBezTo>
                <a:cubicBezTo>
                  <a:pt x="533" y="628"/>
                  <a:pt x="519" y="589"/>
                  <a:pt x="515" y="578"/>
                </a:cubicBezTo>
                <a:cubicBezTo>
                  <a:pt x="568" y="562"/>
                  <a:pt x="530" y="582"/>
                  <a:pt x="524" y="552"/>
                </a:cubicBezTo>
                <a:cubicBezTo>
                  <a:pt x="522" y="543"/>
                  <a:pt x="530" y="535"/>
                  <a:pt x="533" y="527"/>
                </a:cubicBezTo>
                <a:cubicBezTo>
                  <a:pt x="499" y="493"/>
                  <a:pt x="519" y="525"/>
                  <a:pt x="533" y="492"/>
                </a:cubicBezTo>
                <a:cubicBezTo>
                  <a:pt x="536" y="484"/>
                  <a:pt x="533" y="475"/>
                  <a:pt x="533" y="466"/>
                </a:cubicBez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7" name="Freeform 11"/>
          <p:cNvSpPr>
            <a:spLocks/>
          </p:cNvSpPr>
          <p:nvPr/>
        </p:nvSpPr>
        <p:spPr bwMode="auto">
          <a:xfrm>
            <a:off x="2693988" y="723900"/>
            <a:ext cx="1239837" cy="1731963"/>
          </a:xfrm>
          <a:custGeom>
            <a:avLst/>
            <a:gdLst>
              <a:gd name="T0" fmla="*/ 727 w 781"/>
              <a:gd name="T1" fmla="*/ 584 h 1091"/>
              <a:gd name="T2" fmla="*/ 727 w 781"/>
              <a:gd name="T3" fmla="*/ 558 h 1091"/>
              <a:gd name="T4" fmla="*/ 727 w 781"/>
              <a:gd name="T5" fmla="*/ 490 h 1091"/>
              <a:gd name="T6" fmla="*/ 710 w 781"/>
              <a:gd name="T7" fmla="*/ 429 h 1091"/>
              <a:gd name="T8" fmla="*/ 702 w 781"/>
              <a:gd name="T9" fmla="*/ 369 h 1091"/>
              <a:gd name="T10" fmla="*/ 641 w 781"/>
              <a:gd name="T11" fmla="*/ 258 h 1091"/>
              <a:gd name="T12" fmla="*/ 650 w 781"/>
              <a:gd name="T13" fmla="*/ 206 h 1091"/>
              <a:gd name="T14" fmla="*/ 676 w 781"/>
              <a:gd name="T15" fmla="*/ 129 h 1091"/>
              <a:gd name="T16" fmla="*/ 650 w 781"/>
              <a:gd name="T17" fmla="*/ 43 h 1091"/>
              <a:gd name="T18" fmla="*/ 530 w 781"/>
              <a:gd name="T19" fmla="*/ 68 h 1091"/>
              <a:gd name="T20" fmla="*/ 487 w 781"/>
              <a:gd name="T21" fmla="*/ 68 h 1091"/>
              <a:gd name="T22" fmla="*/ 383 w 781"/>
              <a:gd name="T23" fmla="*/ 60 h 1091"/>
              <a:gd name="T24" fmla="*/ 332 w 781"/>
              <a:gd name="T25" fmla="*/ 8 h 1091"/>
              <a:gd name="T26" fmla="*/ 263 w 781"/>
              <a:gd name="T27" fmla="*/ 51 h 1091"/>
              <a:gd name="T28" fmla="*/ 203 w 781"/>
              <a:gd name="T29" fmla="*/ 60 h 1091"/>
              <a:gd name="T30" fmla="*/ 134 w 781"/>
              <a:gd name="T31" fmla="*/ 180 h 1091"/>
              <a:gd name="T32" fmla="*/ 74 w 781"/>
              <a:gd name="T33" fmla="*/ 240 h 1091"/>
              <a:gd name="T34" fmla="*/ 40 w 781"/>
              <a:gd name="T35" fmla="*/ 309 h 1091"/>
              <a:gd name="T36" fmla="*/ 22 w 781"/>
              <a:gd name="T37" fmla="*/ 464 h 1091"/>
              <a:gd name="T38" fmla="*/ 57 w 781"/>
              <a:gd name="T39" fmla="*/ 662 h 1091"/>
              <a:gd name="T40" fmla="*/ 100 w 781"/>
              <a:gd name="T41" fmla="*/ 739 h 1091"/>
              <a:gd name="T42" fmla="*/ 151 w 781"/>
              <a:gd name="T43" fmla="*/ 825 h 1091"/>
              <a:gd name="T44" fmla="*/ 100 w 781"/>
              <a:gd name="T45" fmla="*/ 920 h 1091"/>
              <a:gd name="T46" fmla="*/ 126 w 781"/>
              <a:gd name="T47" fmla="*/ 997 h 1091"/>
              <a:gd name="T48" fmla="*/ 194 w 781"/>
              <a:gd name="T49" fmla="*/ 1005 h 1091"/>
              <a:gd name="T50" fmla="*/ 298 w 781"/>
              <a:gd name="T51" fmla="*/ 980 h 1091"/>
              <a:gd name="T52" fmla="*/ 435 w 781"/>
              <a:gd name="T53" fmla="*/ 963 h 1091"/>
              <a:gd name="T54" fmla="*/ 530 w 781"/>
              <a:gd name="T55" fmla="*/ 1074 h 1091"/>
              <a:gd name="T56" fmla="*/ 676 w 781"/>
              <a:gd name="T57" fmla="*/ 1074 h 1091"/>
              <a:gd name="T58" fmla="*/ 719 w 781"/>
              <a:gd name="T59" fmla="*/ 988 h 1091"/>
              <a:gd name="T60" fmla="*/ 745 w 781"/>
              <a:gd name="T61" fmla="*/ 911 h 1091"/>
              <a:gd name="T62" fmla="*/ 779 w 781"/>
              <a:gd name="T63" fmla="*/ 756 h 1091"/>
              <a:gd name="T64" fmla="*/ 753 w 781"/>
              <a:gd name="T65" fmla="*/ 679 h 1091"/>
              <a:gd name="T66" fmla="*/ 693 w 781"/>
              <a:gd name="T67" fmla="*/ 636 h 1091"/>
              <a:gd name="T68" fmla="*/ 719 w 781"/>
              <a:gd name="T69" fmla="*/ 610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81" h="1091">
                <a:moveTo>
                  <a:pt x="719" y="610"/>
                </a:moveTo>
                <a:cubicBezTo>
                  <a:pt x="722" y="601"/>
                  <a:pt x="731" y="592"/>
                  <a:pt x="727" y="584"/>
                </a:cubicBezTo>
                <a:cubicBezTo>
                  <a:pt x="723" y="576"/>
                  <a:pt x="702" y="585"/>
                  <a:pt x="702" y="576"/>
                </a:cubicBezTo>
                <a:cubicBezTo>
                  <a:pt x="702" y="566"/>
                  <a:pt x="719" y="564"/>
                  <a:pt x="727" y="558"/>
                </a:cubicBezTo>
                <a:cubicBezTo>
                  <a:pt x="733" y="553"/>
                  <a:pt x="739" y="547"/>
                  <a:pt x="745" y="541"/>
                </a:cubicBezTo>
                <a:cubicBezTo>
                  <a:pt x="694" y="525"/>
                  <a:pt x="735" y="547"/>
                  <a:pt x="727" y="490"/>
                </a:cubicBezTo>
                <a:cubicBezTo>
                  <a:pt x="726" y="482"/>
                  <a:pt x="716" y="478"/>
                  <a:pt x="710" y="472"/>
                </a:cubicBezTo>
                <a:cubicBezTo>
                  <a:pt x="752" y="411"/>
                  <a:pt x="718" y="478"/>
                  <a:pt x="710" y="429"/>
                </a:cubicBezTo>
                <a:cubicBezTo>
                  <a:pt x="708" y="417"/>
                  <a:pt x="716" y="406"/>
                  <a:pt x="719" y="395"/>
                </a:cubicBezTo>
                <a:cubicBezTo>
                  <a:pt x="713" y="386"/>
                  <a:pt x="702" y="379"/>
                  <a:pt x="702" y="369"/>
                </a:cubicBezTo>
                <a:cubicBezTo>
                  <a:pt x="702" y="322"/>
                  <a:pt x="742" y="366"/>
                  <a:pt x="710" y="318"/>
                </a:cubicBezTo>
                <a:cubicBezTo>
                  <a:pt x="693" y="293"/>
                  <a:pt x="663" y="279"/>
                  <a:pt x="641" y="258"/>
                </a:cubicBezTo>
                <a:cubicBezTo>
                  <a:pt x="648" y="253"/>
                  <a:pt x="686" y="234"/>
                  <a:pt x="676" y="215"/>
                </a:cubicBezTo>
                <a:cubicBezTo>
                  <a:pt x="672" y="207"/>
                  <a:pt x="659" y="209"/>
                  <a:pt x="650" y="206"/>
                </a:cubicBezTo>
                <a:cubicBezTo>
                  <a:pt x="687" y="193"/>
                  <a:pt x="697" y="186"/>
                  <a:pt x="667" y="154"/>
                </a:cubicBezTo>
                <a:cubicBezTo>
                  <a:pt x="670" y="146"/>
                  <a:pt x="678" y="138"/>
                  <a:pt x="676" y="129"/>
                </a:cubicBezTo>
                <a:cubicBezTo>
                  <a:pt x="674" y="121"/>
                  <a:pt x="661" y="119"/>
                  <a:pt x="659" y="111"/>
                </a:cubicBezTo>
                <a:cubicBezTo>
                  <a:pt x="652" y="89"/>
                  <a:pt x="661" y="63"/>
                  <a:pt x="650" y="43"/>
                </a:cubicBezTo>
                <a:cubicBezTo>
                  <a:pt x="640" y="25"/>
                  <a:pt x="610" y="32"/>
                  <a:pt x="590" y="25"/>
                </a:cubicBezTo>
                <a:cubicBezTo>
                  <a:pt x="569" y="107"/>
                  <a:pt x="604" y="15"/>
                  <a:pt x="530" y="68"/>
                </a:cubicBezTo>
                <a:cubicBezTo>
                  <a:pt x="513" y="80"/>
                  <a:pt x="519" y="109"/>
                  <a:pt x="512" y="129"/>
                </a:cubicBezTo>
                <a:cubicBezTo>
                  <a:pt x="476" y="116"/>
                  <a:pt x="475" y="103"/>
                  <a:pt x="487" y="68"/>
                </a:cubicBezTo>
                <a:cubicBezTo>
                  <a:pt x="469" y="62"/>
                  <a:pt x="454" y="46"/>
                  <a:pt x="435" y="43"/>
                </a:cubicBezTo>
                <a:cubicBezTo>
                  <a:pt x="432" y="43"/>
                  <a:pt x="385" y="59"/>
                  <a:pt x="383" y="60"/>
                </a:cubicBezTo>
                <a:cubicBezTo>
                  <a:pt x="334" y="42"/>
                  <a:pt x="374" y="51"/>
                  <a:pt x="358" y="0"/>
                </a:cubicBezTo>
                <a:cubicBezTo>
                  <a:pt x="349" y="3"/>
                  <a:pt x="338" y="1"/>
                  <a:pt x="332" y="8"/>
                </a:cubicBezTo>
                <a:cubicBezTo>
                  <a:pt x="324" y="17"/>
                  <a:pt x="333" y="37"/>
                  <a:pt x="323" y="43"/>
                </a:cubicBezTo>
                <a:cubicBezTo>
                  <a:pt x="306" y="54"/>
                  <a:pt x="283" y="48"/>
                  <a:pt x="263" y="51"/>
                </a:cubicBezTo>
                <a:cubicBezTo>
                  <a:pt x="254" y="23"/>
                  <a:pt x="258" y="3"/>
                  <a:pt x="212" y="34"/>
                </a:cubicBezTo>
                <a:cubicBezTo>
                  <a:pt x="204" y="39"/>
                  <a:pt x="207" y="52"/>
                  <a:pt x="203" y="60"/>
                </a:cubicBezTo>
                <a:cubicBezTo>
                  <a:pt x="187" y="92"/>
                  <a:pt x="191" y="85"/>
                  <a:pt x="160" y="94"/>
                </a:cubicBezTo>
                <a:cubicBezTo>
                  <a:pt x="155" y="107"/>
                  <a:pt x="139" y="174"/>
                  <a:pt x="134" y="180"/>
                </a:cubicBezTo>
                <a:cubicBezTo>
                  <a:pt x="128" y="187"/>
                  <a:pt x="117" y="186"/>
                  <a:pt x="108" y="189"/>
                </a:cubicBezTo>
                <a:cubicBezTo>
                  <a:pt x="97" y="206"/>
                  <a:pt x="77" y="220"/>
                  <a:pt x="74" y="240"/>
                </a:cubicBezTo>
                <a:cubicBezTo>
                  <a:pt x="71" y="260"/>
                  <a:pt x="74" y="283"/>
                  <a:pt x="65" y="301"/>
                </a:cubicBezTo>
                <a:cubicBezTo>
                  <a:pt x="61" y="309"/>
                  <a:pt x="48" y="306"/>
                  <a:pt x="40" y="309"/>
                </a:cubicBezTo>
                <a:cubicBezTo>
                  <a:pt x="24" y="354"/>
                  <a:pt x="0" y="401"/>
                  <a:pt x="57" y="421"/>
                </a:cubicBezTo>
                <a:cubicBezTo>
                  <a:pt x="34" y="508"/>
                  <a:pt x="68" y="416"/>
                  <a:pt x="22" y="464"/>
                </a:cubicBezTo>
                <a:cubicBezTo>
                  <a:pt x="8" y="479"/>
                  <a:pt x="10" y="504"/>
                  <a:pt x="5" y="524"/>
                </a:cubicBezTo>
                <a:cubicBezTo>
                  <a:pt x="41" y="579"/>
                  <a:pt x="0" y="623"/>
                  <a:pt x="57" y="662"/>
                </a:cubicBezTo>
                <a:cubicBezTo>
                  <a:pt x="60" y="685"/>
                  <a:pt x="54" y="710"/>
                  <a:pt x="65" y="730"/>
                </a:cubicBezTo>
                <a:cubicBezTo>
                  <a:pt x="71" y="741"/>
                  <a:pt x="92" y="730"/>
                  <a:pt x="100" y="739"/>
                </a:cubicBezTo>
                <a:cubicBezTo>
                  <a:pt x="109" y="750"/>
                  <a:pt x="102" y="769"/>
                  <a:pt x="108" y="782"/>
                </a:cubicBezTo>
                <a:cubicBezTo>
                  <a:pt x="116" y="801"/>
                  <a:pt x="137" y="810"/>
                  <a:pt x="151" y="825"/>
                </a:cubicBezTo>
                <a:cubicBezTo>
                  <a:pt x="138" y="867"/>
                  <a:pt x="128" y="847"/>
                  <a:pt x="100" y="877"/>
                </a:cubicBezTo>
                <a:cubicBezTo>
                  <a:pt x="151" y="952"/>
                  <a:pt x="100" y="859"/>
                  <a:pt x="100" y="920"/>
                </a:cubicBezTo>
                <a:cubicBezTo>
                  <a:pt x="100" y="938"/>
                  <a:pt x="111" y="954"/>
                  <a:pt x="117" y="971"/>
                </a:cubicBezTo>
                <a:cubicBezTo>
                  <a:pt x="120" y="980"/>
                  <a:pt x="126" y="997"/>
                  <a:pt x="126" y="997"/>
                </a:cubicBezTo>
                <a:cubicBezTo>
                  <a:pt x="198" y="971"/>
                  <a:pt x="109" y="994"/>
                  <a:pt x="160" y="1014"/>
                </a:cubicBezTo>
                <a:cubicBezTo>
                  <a:pt x="171" y="1018"/>
                  <a:pt x="183" y="1008"/>
                  <a:pt x="194" y="1005"/>
                </a:cubicBezTo>
                <a:cubicBezTo>
                  <a:pt x="230" y="971"/>
                  <a:pt x="192" y="997"/>
                  <a:pt x="237" y="997"/>
                </a:cubicBezTo>
                <a:cubicBezTo>
                  <a:pt x="244" y="997"/>
                  <a:pt x="288" y="983"/>
                  <a:pt x="298" y="980"/>
                </a:cubicBezTo>
                <a:cubicBezTo>
                  <a:pt x="330" y="990"/>
                  <a:pt x="344" y="982"/>
                  <a:pt x="375" y="971"/>
                </a:cubicBezTo>
                <a:cubicBezTo>
                  <a:pt x="431" y="986"/>
                  <a:pt x="389" y="984"/>
                  <a:pt x="435" y="963"/>
                </a:cubicBezTo>
                <a:cubicBezTo>
                  <a:pt x="452" y="955"/>
                  <a:pt x="487" y="945"/>
                  <a:pt x="487" y="945"/>
                </a:cubicBezTo>
                <a:cubicBezTo>
                  <a:pt x="571" y="967"/>
                  <a:pt x="483" y="932"/>
                  <a:pt x="530" y="1074"/>
                </a:cubicBezTo>
                <a:cubicBezTo>
                  <a:pt x="531" y="1078"/>
                  <a:pt x="586" y="1087"/>
                  <a:pt x="607" y="1091"/>
                </a:cubicBezTo>
                <a:cubicBezTo>
                  <a:pt x="608" y="1091"/>
                  <a:pt x="668" y="1082"/>
                  <a:pt x="676" y="1074"/>
                </a:cubicBezTo>
                <a:cubicBezTo>
                  <a:pt x="694" y="1055"/>
                  <a:pt x="680" y="1020"/>
                  <a:pt x="693" y="997"/>
                </a:cubicBezTo>
                <a:cubicBezTo>
                  <a:pt x="698" y="989"/>
                  <a:pt x="710" y="991"/>
                  <a:pt x="719" y="988"/>
                </a:cubicBezTo>
                <a:cubicBezTo>
                  <a:pt x="722" y="974"/>
                  <a:pt x="719" y="957"/>
                  <a:pt x="727" y="945"/>
                </a:cubicBezTo>
                <a:cubicBezTo>
                  <a:pt x="753" y="906"/>
                  <a:pt x="764" y="974"/>
                  <a:pt x="745" y="911"/>
                </a:cubicBezTo>
                <a:cubicBezTo>
                  <a:pt x="764" y="807"/>
                  <a:pt x="752" y="847"/>
                  <a:pt x="770" y="791"/>
                </a:cubicBezTo>
                <a:cubicBezTo>
                  <a:pt x="725" y="743"/>
                  <a:pt x="772" y="805"/>
                  <a:pt x="779" y="756"/>
                </a:cubicBezTo>
                <a:cubicBezTo>
                  <a:pt x="781" y="738"/>
                  <a:pt x="768" y="722"/>
                  <a:pt x="762" y="705"/>
                </a:cubicBezTo>
                <a:cubicBezTo>
                  <a:pt x="759" y="696"/>
                  <a:pt x="756" y="688"/>
                  <a:pt x="753" y="679"/>
                </a:cubicBezTo>
                <a:cubicBezTo>
                  <a:pt x="747" y="662"/>
                  <a:pt x="702" y="662"/>
                  <a:pt x="702" y="662"/>
                </a:cubicBezTo>
                <a:cubicBezTo>
                  <a:pt x="699" y="653"/>
                  <a:pt x="690" y="645"/>
                  <a:pt x="693" y="636"/>
                </a:cubicBezTo>
                <a:cubicBezTo>
                  <a:pt x="697" y="626"/>
                  <a:pt x="712" y="626"/>
                  <a:pt x="719" y="619"/>
                </a:cubicBezTo>
                <a:cubicBezTo>
                  <a:pt x="721" y="617"/>
                  <a:pt x="719" y="613"/>
                  <a:pt x="719" y="610"/>
                </a:cubicBezTo>
                <a:close/>
              </a:path>
            </a:pathLst>
          </a:cu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8" name="Freeform 12"/>
          <p:cNvSpPr>
            <a:spLocks/>
          </p:cNvSpPr>
          <p:nvPr/>
        </p:nvSpPr>
        <p:spPr bwMode="auto">
          <a:xfrm>
            <a:off x="2700338" y="2205038"/>
            <a:ext cx="1341437" cy="1533525"/>
          </a:xfrm>
          <a:custGeom>
            <a:avLst/>
            <a:gdLst>
              <a:gd name="T0" fmla="*/ 765 w 845"/>
              <a:gd name="T1" fmla="*/ 398 h 966"/>
              <a:gd name="T2" fmla="*/ 782 w 845"/>
              <a:gd name="T3" fmla="*/ 380 h 966"/>
              <a:gd name="T4" fmla="*/ 757 w 845"/>
              <a:gd name="T5" fmla="*/ 363 h 966"/>
              <a:gd name="T6" fmla="*/ 722 w 845"/>
              <a:gd name="T7" fmla="*/ 294 h 966"/>
              <a:gd name="T8" fmla="*/ 722 w 845"/>
              <a:gd name="T9" fmla="*/ 217 h 966"/>
              <a:gd name="T10" fmla="*/ 671 w 845"/>
              <a:gd name="T11" fmla="*/ 140 h 966"/>
              <a:gd name="T12" fmla="*/ 542 w 845"/>
              <a:gd name="T13" fmla="*/ 122 h 966"/>
              <a:gd name="T14" fmla="*/ 533 w 845"/>
              <a:gd name="T15" fmla="*/ 28 h 966"/>
              <a:gd name="T16" fmla="*/ 430 w 845"/>
              <a:gd name="T17" fmla="*/ 37 h 966"/>
              <a:gd name="T18" fmla="*/ 292 w 845"/>
              <a:gd name="T19" fmla="*/ 54 h 966"/>
              <a:gd name="T20" fmla="*/ 206 w 845"/>
              <a:gd name="T21" fmla="*/ 62 h 966"/>
              <a:gd name="T22" fmla="*/ 189 w 845"/>
              <a:gd name="T23" fmla="*/ 88 h 966"/>
              <a:gd name="T24" fmla="*/ 172 w 845"/>
              <a:gd name="T25" fmla="*/ 122 h 966"/>
              <a:gd name="T26" fmla="*/ 163 w 845"/>
              <a:gd name="T27" fmla="*/ 165 h 966"/>
              <a:gd name="T28" fmla="*/ 155 w 845"/>
              <a:gd name="T29" fmla="*/ 217 h 966"/>
              <a:gd name="T30" fmla="*/ 163 w 845"/>
              <a:gd name="T31" fmla="*/ 312 h 966"/>
              <a:gd name="T32" fmla="*/ 103 w 845"/>
              <a:gd name="T33" fmla="*/ 363 h 966"/>
              <a:gd name="T34" fmla="*/ 43 w 845"/>
              <a:gd name="T35" fmla="*/ 406 h 966"/>
              <a:gd name="T36" fmla="*/ 43 w 845"/>
              <a:gd name="T37" fmla="*/ 458 h 966"/>
              <a:gd name="T38" fmla="*/ 69 w 845"/>
              <a:gd name="T39" fmla="*/ 759 h 966"/>
              <a:gd name="T40" fmla="*/ 146 w 845"/>
              <a:gd name="T41" fmla="*/ 767 h 966"/>
              <a:gd name="T42" fmla="*/ 155 w 845"/>
              <a:gd name="T43" fmla="*/ 819 h 966"/>
              <a:gd name="T44" fmla="*/ 181 w 845"/>
              <a:gd name="T45" fmla="*/ 810 h 966"/>
              <a:gd name="T46" fmla="*/ 224 w 845"/>
              <a:gd name="T47" fmla="*/ 845 h 966"/>
              <a:gd name="T48" fmla="*/ 292 w 845"/>
              <a:gd name="T49" fmla="*/ 922 h 966"/>
              <a:gd name="T50" fmla="*/ 361 w 845"/>
              <a:gd name="T51" fmla="*/ 948 h 966"/>
              <a:gd name="T52" fmla="*/ 378 w 845"/>
              <a:gd name="T53" fmla="*/ 913 h 966"/>
              <a:gd name="T54" fmla="*/ 438 w 845"/>
              <a:gd name="T55" fmla="*/ 931 h 966"/>
              <a:gd name="T56" fmla="*/ 507 w 845"/>
              <a:gd name="T57" fmla="*/ 922 h 966"/>
              <a:gd name="T58" fmla="*/ 550 w 845"/>
              <a:gd name="T59" fmla="*/ 913 h 966"/>
              <a:gd name="T60" fmla="*/ 567 w 845"/>
              <a:gd name="T61" fmla="*/ 931 h 966"/>
              <a:gd name="T62" fmla="*/ 585 w 845"/>
              <a:gd name="T63" fmla="*/ 948 h 966"/>
              <a:gd name="T64" fmla="*/ 636 w 845"/>
              <a:gd name="T65" fmla="*/ 948 h 966"/>
              <a:gd name="T66" fmla="*/ 671 w 845"/>
              <a:gd name="T67" fmla="*/ 939 h 966"/>
              <a:gd name="T68" fmla="*/ 757 w 845"/>
              <a:gd name="T69" fmla="*/ 931 h 966"/>
              <a:gd name="T70" fmla="*/ 774 w 845"/>
              <a:gd name="T71" fmla="*/ 853 h 966"/>
              <a:gd name="T72" fmla="*/ 800 w 845"/>
              <a:gd name="T73" fmla="*/ 836 h 966"/>
              <a:gd name="T74" fmla="*/ 834 w 845"/>
              <a:gd name="T75" fmla="*/ 776 h 966"/>
              <a:gd name="T76" fmla="*/ 843 w 845"/>
              <a:gd name="T77" fmla="*/ 733 h 966"/>
              <a:gd name="T78" fmla="*/ 825 w 845"/>
              <a:gd name="T79" fmla="*/ 716 h 966"/>
              <a:gd name="T80" fmla="*/ 843 w 845"/>
              <a:gd name="T81" fmla="*/ 647 h 966"/>
              <a:gd name="T82" fmla="*/ 817 w 845"/>
              <a:gd name="T83" fmla="*/ 630 h 966"/>
              <a:gd name="T84" fmla="*/ 791 w 845"/>
              <a:gd name="T85" fmla="*/ 621 h 966"/>
              <a:gd name="T86" fmla="*/ 757 w 845"/>
              <a:gd name="T87" fmla="*/ 527 h 966"/>
              <a:gd name="T88" fmla="*/ 739 w 845"/>
              <a:gd name="T89" fmla="*/ 449 h 966"/>
              <a:gd name="T90" fmla="*/ 765 w 845"/>
              <a:gd name="T91" fmla="*/ 398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845" h="966">
                <a:moveTo>
                  <a:pt x="765" y="398"/>
                </a:moveTo>
                <a:cubicBezTo>
                  <a:pt x="771" y="392"/>
                  <a:pt x="784" y="388"/>
                  <a:pt x="782" y="380"/>
                </a:cubicBezTo>
                <a:cubicBezTo>
                  <a:pt x="780" y="370"/>
                  <a:pt x="762" y="372"/>
                  <a:pt x="757" y="363"/>
                </a:cubicBezTo>
                <a:cubicBezTo>
                  <a:pt x="687" y="252"/>
                  <a:pt x="774" y="349"/>
                  <a:pt x="722" y="294"/>
                </a:cubicBezTo>
                <a:cubicBezTo>
                  <a:pt x="737" y="254"/>
                  <a:pt x="747" y="255"/>
                  <a:pt x="722" y="217"/>
                </a:cubicBezTo>
                <a:cubicBezTo>
                  <a:pt x="738" y="172"/>
                  <a:pt x="712" y="153"/>
                  <a:pt x="671" y="140"/>
                </a:cubicBezTo>
                <a:cubicBezTo>
                  <a:pt x="631" y="178"/>
                  <a:pt x="560" y="179"/>
                  <a:pt x="542" y="122"/>
                </a:cubicBezTo>
                <a:cubicBezTo>
                  <a:pt x="539" y="91"/>
                  <a:pt x="545" y="57"/>
                  <a:pt x="533" y="28"/>
                </a:cubicBezTo>
                <a:cubicBezTo>
                  <a:pt x="521" y="0"/>
                  <a:pt x="447" y="31"/>
                  <a:pt x="430" y="37"/>
                </a:cubicBezTo>
                <a:cubicBezTo>
                  <a:pt x="372" y="56"/>
                  <a:pt x="395" y="45"/>
                  <a:pt x="292" y="54"/>
                </a:cubicBezTo>
                <a:cubicBezTo>
                  <a:pt x="263" y="56"/>
                  <a:pt x="235" y="59"/>
                  <a:pt x="206" y="62"/>
                </a:cubicBezTo>
                <a:cubicBezTo>
                  <a:pt x="200" y="71"/>
                  <a:pt x="197" y="81"/>
                  <a:pt x="189" y="88"/>
                </a:cubicBezTo>
                <a:cubicBezTo>
                  <a:pt x="159" y="112"/>
                  <a:pt x="156" y="76"/>
                  <a:pt x="172" y="122"/>
                </a:cubicBezTo>
                <a:cubicBezTo>
                  <a:pt x="169" y="136"/>
                  <a:pt x="163" y="150"/>
                  <a:pt x="163" y="165"/>
                </a:cubicBezTo>
                <a:cubicBezTo>
                  <a:pt x="163" y="220"/>
                  <a:pt x="191" y="162"/>
                  <a:pt x="155" y="217"/>
                </a:cubicBezTo>
                <a:cubicBezTo>
                  <a:pt x="162" y="255"/>
                  <a:pt x="175" y="277"/>
                  <a:pt x="163" y="312"/>
                </a:cubicBezTo>
                <a:cubicBezTo>
                  <a:pt x="221" y="366"/>
                  <a:pt x="138" y="359"/>
                  <a:pt x="103" y="363"/>
                </a:cubicBezTo>
                <a:cubicBezTo>
                  <a:pt x="49" y="382"/>
                  <a:pt x="97" y="389"/>
                  <a:pt x="43" y="406"/>
                </a:cubicBezTo>
                <a:cubicBezTo>
                  <a:pt x="3" y="467"/>
                  <a:pt x="38" y="397"/>
                  <a:pt x="43" y="458"/>
                </a:cubicBezTo>
                <a:cubicBezTo>
                  <a:pt x="70" y="770"/>
                  <a:pt x="0" y="653"/>
                  <a:pt x="69" y="759"/>
                </a:cubicBezTo>
                <a:cubicBezTo>
                  <a:pt x="102" y="748"/>
                  <a:pt x="114" y="757"/>
                  <a:pt x="146" y="767"/>
                </a:cubicBezTo>
                <a:cubicBezTo>
                  <a:pt x="149" y="784"/>
                  <a:pt x="144" y="805"/>
                  <a:pt x="155" y="819"/>
                </a:cubicBezTo>
                <a:cubicBezTo>
                  <a:pt x="161" y="826"/>
                  <a:pt x="172" y="809"/>
                  <a:pt x="181" y="810"/>
                </a:cubicBezTo>
                <a:cubicBezTo>
                  <a:pt x="193" y="812"/>
                  <a:pt x="216" y="837"/>
                  <a:pt x="224" y="845"/>
                </a:cubicBezTo>
                <a:cubicBezTo>
                  <a:pt x="236" y="882"/>
                  <a:pt x="260" y="900"/>
                  <a:pt x="292" y="922"/>
                </a:cubicBezTo>
                <a:cubicBezTo>
                  <a:pt x="344" y="904"/>
                  <a:pt x="307" y="929"/>
                  <a:pt x="361" y="948"/>
                </a:cubicBezTo>
                <a:cubicBezTo>
                  <a:pt x="367" y="936"/>
                  <a:pt x="366" y="919"/>
                  <a:pt x="378" y="913"/>
                </a:cubicBezTo>
                <a:cubicBezTo>
                  <a:pt x="383" y="910"/>
                  <a:pt x="430" y="928"/>
                  <a:pt x="438" y="931"/>
                </a:cubicBezTo>
                <a:cubicBezTo>
                  <a:pt x="469" y="961"/>
                  <a:pt x="469" y="935"/>
                  <a:pt x="507" y="922"/>
                </a:cubicBezTo>
                <a:cubicBezTo>
                  <a:pt x="575" y="966"/>
                  <a:pt x="494" y="926"/>
                  <a:pt x="550" y="913"/>
                </a:cubicBezTo>
                <a:cubicBezTo>
                  <a:pt x="558" y="911"/>
                  <a:pt x="561" y="925"/>
                  <a:pt x="567" y="931"/>
                </a:cubicBezTo>
                <a:cubicBezTo>
                  <a:pt x="573" y="937"/>
                  <a:pt x="579" y="942"/>
                  <a:pt x="585" y="948"/>
                </a:cubicBezTo>
                <a:cubicBezTo>
                  <a:pt x="651" y="924"/>
                  <a:pt x="569" y="948"/>
                  <a:pt x="636" y="948"/>
                </a:cubicBezTo>
                <a:cubicBezTo>
                  <a:pt x="648" y="948"/>
                  <a:pt x="659" y="942"/>
                  <a:pt x="671" y="939"/>
                </a:cubicBezTo>
                <a:cubicBezTo>
                  <a:pt x="688" y="885"/>
                  <a:pt x="716" y="917"/>
                  <a:pt x="757" y="931"/>
                </a:cubicBezTo>
                <a:cubicBezTo>
                  <a:pt x="777" y="900"/>
                  <a:pt x="785" y="889"/>
                  <a:pt x="774" y="853"/>
                </a:cubicBezTo>
                <a:cubicBezTo>
                  <a:pt x="783" y="847"/>
                  <a:pt x="795" y="845"/>
                  <a:pt x="800" y="836"/>
                </a:cubicBezTo>
                <a:cubicBezTo>
                  <a:pt x="834" y="768"/>
                  <a:pt x="779" y="793"/>
                  <a:pt x="834" y="776"/>
                </a:cubicBezTo>
                <a:cubicBezTo>
                  <a:pt x="837" y="762"/>
                  <a:pt x="845" y="747"/>
                  <a:pt x="843" y="733"/>
                </a:cubicBezTo>
                <a:cubicBezTo>
                  <a:pt x="842" y="725"/>
                  <a:pt x="826" y="724"/>
                  <a:pt x="825" y="716"/>
                </a:cubicBezTo>
                <a:cubicBezTo>
                  <a:pt x="823" y="702"/>
                  <a:pt x="837" y="663"/>
                  <a:pt x="843" y="647"/>
                </a:cubicBezTo>
                <a:cubicBezTo>
                  <a:pt x="834" y="641"/>
                  <a:pt x="826" y="635"/>
                  <a:pt x="817" y="630"/>
                </a:cubicBezTo>
                <a:cubicBezTo>
                  <a:pt x="809" y="626"/>
                  <a:pt x="796" y="629"/>
                  <a:pt x="791" y="621"/>
                </a:cubicBezTo>
                <a:cubicBezTo>
                  <a:pt x="778" y="601"/>
                  <a:pt x="779" y="559"/>
                  <a:pt x="757" y="527"/>
                </a:cubicBezTo>
                <a:cubicBezTo>
                  <a:pt x="769" y="487"/>
                  <a:pt x="752" y="487"/>
                  <a:pt x="739" y="449"/>
                </a:cubicBezTo>
                <a:cubicBezTo>
                  <a:pt x="753" y="436"/>
                  <a:pt x="786" y="416"/>
                  <a:pt x="765" y="398"/>
                </a:cubicBezTo>
                <a:close/>
              </a:path>
            </a:pathLst>
          </a:custGeom>
          <a:solidFill>
            <a:srgbClr val="D066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29" name="Freeform 13"/>
          <p:cNvSpPr>
            <a:spLocks/>
          </p:cNvSpPr>
          <p:nvPr/>
        </p:nvSpPr>
        <p:spPr bwMode="auto">
          <a:xfrm>
            <a:off x="3700463" y="871538"/>
            <a:ext cx="1376362" cy="1930400"/>
          </a:xfrm>
          <a:custGeom>
            <a:avLst/>
            <a:gdLst>
              <a:gd name="T0" fmla="*/ 136 w 867"/>
              <a:gd name="T1" fmla="*/ 18 h 1216"/>
              <a:gd name="T2" fmla="*/ 162 w 867"/>
              <a:gd name="T3" fmla="*/ 10 h 1216"/>
              <a:gd name="T4" fmla="*/ 197 w 867"/>
              <a:gd name="T5" fmla="*/ 27 h 1216"/>
              <a:gd name="T6" fmla="*/ 265 w 867"/>
              <a:gd name="T7" fmla="*/ 1 h 1216"/>
              <a:gd name="T8" fmla="*/ 291 w 867"/>
              <a:gd name="T9" fmla="*/ 18 h 1216"/>
              <a:gd name="T10" fmla="*/ 325 w 867"/>
              <a:gd name="T11" fmla="*/ 27 h 1216"/>
              <a:gd name="T12" fmla="*/ 343 w 867"/>
              <a:gd name="T13" fmla="*/ 96 h 1216"/>
              <a:gd name="T14" fmla="*/ 377 w 867"/>
              <a:gd name="T15" fmla="*/ 104 h 1216"/>
              <a:gd name="T16" fmla="*/ 386 w 867"/>
              <a:gd name="T17" fmla="*/ 130 h 1216"/>
              <a:gd name="T18" fmla="*/ 394 w 867"/>
              <a:gd name="T19" fmla="*/ 156 h 1216"/>
              <a:gd name="T20" fmla="*/ 437 w 867"/>
              <a:gd name="T21" fmla="*/ 302 h 1216"/>
              <a:gd name="T22" fmla="*/ 472 w 867"/>
              <a:gd name="T23" fmla="*/ 414 h 1216"/>
              <a:gd name="T24" fmla="*/ 592 w 867"/>
              <a:gd name="T25" fmla="*/ 431 h 1216"/>
              <a:gd name="T26" fmla="*/ 618 w 867"/>
              <a:gd name="T27" fmla="*/ 534 h 1216"/>
              <a:gd name="T28" fmla="*/ 695 w 867"/>
              <a:gd name="T29" fmla="*/ 526 h 1216"/>
              <a:gd name="T30" fmla="*/ 712 w 867"/>
              <a:gd name="T31" fmla="*/ 508 h 1216"/>
              <a:gd name="T32" fmla="*/ 738 w 867"/>
              <a:gd name="T33" fmla="*/ 500 h 1216"/>
              <a:gd name="T34" fmla="*/ 841 w 867"/>
              <a:gd name="T35" fmla="*/ 517 h 1216"/>
              <a:gd name="T36" fmla="*/ 867 w 867"/>
              <a:gd name="T37" fmla="*/ 594 h 1216"/>
              <a:gd name="T38" fmla="*/ 833 w 867"/>
              <a:gd name="T39" fmla="*/ 698 h 1216"/>
              <a:gd name="T40" fmla="*/ 773 w 867"/>
              <a:gd name="T41" fmla="*/ 835 h 1216"/>
              <a:gd name="T42" fmla="*/ 764 w 867"/>
              <a:gd name="T43" fmla="*/ 887 h 1216"/>
              <a:gd name="T44" fmla="*/ 738 w 867"/>
              <a:gd name="T45" fmla="*/ 878 h 1216"/>
              <a:gd name="T46" fmla="*/ 712 w 867"/>
              <a:gd name="T47" fmla="*/ 852 h 1216"/>
              <a:gd name="T48" fmla="*/ 644 w 867"/>
              <a:gd name="T49" fmla="*/ 861 h 1216"/>
              <a:gd name="T50" fmla="*/ 635 w 867"/>
              <a:gd name="T51" fmla="*/ 827 h 1216"/>
              <a:gd name="T52" fmla="*/ 609 w 867"/>
              <a:gd name="T53" fmla="*/ 835 h 1216"/>
              <a:gd name="T54" fmla="*/ 583 w 867"/>
              <a:gd name="T55" fmla="*/ 921 h 1216"/>
              <a:gd name="T56" fmla="*/ 575 w 867"/>
              <a:gd name="T57" fmla="*/ 1007 h 1216"/>
              <a:gd name="T58" fmla="*/ 549 w 867"/>
              <a:gd name="T59" fmla="*/ 1016 h 1216"/>
              <a:gd name="T60" fmla="*/ 506 w 867"/>
              <a:gd name="T61" fmla="*/ 1084 h 1216"/>
              <a:gd name="T62" fmla="*/ 429 w 867"/>
              <a:gd name="T63" fmla="*/ 1136 h 1216"/>
              <a:gd name="T64" fmla="*/ 403 w 867"/>
              <a:gd name="T65" fmla="*/ 1127 h 1216"/>
              <a:gd name="T66" fmla="*/ 351 w 867"/>
              <a:gd name="T67" fmla="*/ 1145 h 1216"/>
              <a:gd name="T68" fmla="*/ 300 w 867"/>
              <a:gd name="T69" fmla="*/ 1179 h 1216"/>
              <a:gd name="T70" fmla="*/ 205 w 867"/>
              <a:gd name="T71" fmla="*/ 1170 h 1216"/>
              <a:gd name="T72" fmla="*/ 111 w 867"/>
              <a:gd name="T73" fmla="*/ 1205 h 1216"/>
              <a:gd name="T74" fmla="*/ 68 w 867"/>
              <a:gd name="T75" fmla="*/ 1127 h 1216"/>
              <a:gd name="T76" fmla="*/ 68 w 867"/>
              <a:gd name="T77" fmla="*/ 1050 h 1216"/>
              <a:gd name="T78" fmla="*/ 42 w 867"/>
              <a:gd name="T79" fmla="*/ 990 h 1216"/>
              <a:gd name="T80" fmla="*/ 59 w 867"/>
              <a:gd name="T81" fmla="*/ 912 h 1216"/>
              <a:gd name="T82" fmla="*/ 85 w 867"/>
              <a:gd name="T83" fmla="*/ 887 h 1216"/>
              <a:gd name="T84" fmla="*/ 111 w 867"/>
              <a:gd name="T85" fmla="*/ 758 h 1216"/>
              <a:gd name="T86" fmla="*/ 136 w 867"/>
              <a:gd name="T87" fmla="*/ 749 h 1216"/>
              <a:gd name="T88" fmla="*/ 128 w 867"/>
              <a:gd name="T89" fmla="*/ 723 h 1216"/>
              <a:gd name="T90" fmla="*/ 102 w 867"/>
              <a:gd name="T91" fmla="*/ 715 h 1216"/>
              <a:gd name="T92" fmla="*/ 136 w 867"/>
              <a:gd name="T93" fmla="*/ 680 h 1216"/>
              <a:gd name="T94" fmla="*/ 76 w 867"/>
              <a:gd name="T95" fmla="*/ 586 h 1216"/>
              <a:gd name="T96" fmla="*/ 68 w 867"/>
              <a:gd name="T97" fmla="*/ 508 h 1216"/>
              <a:gd name="T98" fmla="*/ 85 w 867"/>
              <a:gd name="T99" fmla="*/ 440 h 1216"/>
              <a:gd name="T100" fmla="*/ 102 w 867"/>
              <a:gd name="T101" fmla="*/ 405 h 1216"/>
              <a:gd name="T102" fmla="*/ 111 w 867"/>
              <a:gd name="T103" fmla="*/ 379 h 1216"/>
              <a:gd name="T104" fmla="*/ 85 w 867"/>
              <a:gd name="T105" fmla="*/ 319 h 1216"/>
              <a:gd name="T106" fmla="*/ 59 w 867"/>
              <a:gd name="T107" fmla="*/ 302 h 1216"/>
              <a:gd name="T108" fmla="*/ 68 w 867"/>
              <a:gd name="T109" fmla="*/ 276 h 1216"/>
              <a:gd name="T110" fmla="*/ 16 w 867"/>
              <a:gd name="T111" fmla="*/ 182 h 1216"/>
              <a:gd name="T112" fmla="*/ 7 w 867"/>
              <a:gd name="T113" fmla="*/ 156 h 1216"/>
              <a:gd name="T114" fmla="*/ 7 w 867"/>
              <a:gd name="T115" fmla="*/ 122 h 1216"/>
              <a:gd name="T116" fmla="*/ 42 w 867"/>
              <a:gd name="T117" fmla="*/ 79 h 1216"/>
              <a:gd name="T118" fmla="*/ 50 w 867"/>
              <a:gd name="T119" fmla="*/ 53 h 1216"/>
              <a:gd name="T120" fmla="*/ 76 w 867"/>
              <a:gd name="T121" fmla="*/ 44 h 1216"/>
              <a:gd name="T122" fmla="*/ 136 w 867"/>
              <a:gd name="T123" fmla="*/ 18 h 1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67" h="1216">
                <a:moveTo>
                  <a:pt x="136" y="18"/>
                </a:moveTo>
                <a:cubicBezTo>
                  <a:pt x="145" y="15"/>
                  <a:pt x="155" y="5"/>
                  <a:pt x="162" y="10"/>
                </a:cubicBezTo>
                <a:cubicBezTo>
                  <a:pt x="199" y="37"/>
                  <a:pt x="139" y="65"/>
                  <a:pt x="197" y="27"/>
                </a:cubicBezTo>
                <a:cubicBezTo>
                  <a:pt x="237" y="41"/>
                  <a:pt x="231" y="24"/>
                  <a:pt x="265" y="1"/>
                </a:cubicBezTo>
                <a:cubicBezTo>
                  <a:pt x="274" y="7"/>
                  <a:pt x="281" y="14"/>
                  <a:pt x="291" y="18"/>
                </a:cubicBezTo>
                <a:cubicBezTo>
                  <a:pt x="302" y="23"/>
                  <a:pt x="316" y="20"/>
                  <a:pt x="325" y="27"/>
                </a:cubicBezTo>
                <a:cubicBezTo>
                  <a:pt x="343" y="42"/>
                  <a:pt x="328" y="78"/>
                  <a:pt x="343" y="96"/>
                </a:cubicBezTo>
                <a:cubicBezTo>
                  <a:pt x="351" y="105"/>
                  <a:pt x="366" y="101"/>
                  <a:pt x="377" y="104"/>
                </a:cubicBezTo>
                <a:cubicBezTo>
                  <a:pt x="343" y="140"/>
                  <a:pt x="364" y="108"/>
                  <a:pt x="386" y="130"/>
                </a:cubicBezTo>
                <a:cubicBezTo>
                  <a:pt x="392" y="136"/>
                  <a:pt x="391" y="147"/>
                  <a:pt x="394" y="156"/>
                </a:cubicBezTo>
                <a:cubicBezTo>
                  <a:pt x="381" y="212"/>
                  <a:pt x="374" y="283"/>
                  <a:pt x="437" y="302"/>
                </a:cubicBezTo>
                <a:cubicBezTo>
                  <a:pt x="450" y="339"/>
                  <a:pt x="462" y="376"/>
                  <a:pt x="472" y="414"/>
                </a:cubicBezTo>
                <a:cubicBezTo>
                  <a:pt x="515" y="384"/>
                  <a:pt x="562" y="386"/>
                  <a:pt x="592" y="431"/>
                </a:cubicBezTo>
                <a:cubicBezTo>
                  <a:pt x="585" y="480"/>
                  <a:pt x="563" y="517"/>
                  <a:pt x="618" y="534"/>
                </a:cubicBezTo>
                <a:cubicBezTo>
                  <a:pt x="644" y="531"/>
                  <a:pt x="670" y="533"/>
                  <a:pt x="695" y="526"/>
                </a:cubicBezTo>
                <a:cubicBezTo>
                  <a:pt x="703" y="524"/>
                  <a:pt x="705" y="512"/>
                  <a:pt x="712" y="508"/>
                </a:cubicBezTo>
                <a:cubicBezTo>
                  <a:pt x="720" y="503"/>
                  <a:pt x="729" y="503"/>
                  <a:pt x="738" y="500"/>
                </a:cubicBezTo>
                <a:cubicBezTo>
                  <a:pt x="791" y="465"/>
                  <a:pt x="794" y="500"/>
                  <a:pt x="841" y="517"/>
                </a:cubicBezTo>
                <a:cubicBezTo>
                  <a:pt x="831" y="559"/>
                  <a:pt x="819" y="579"/>
                  <a:pt x="867" y="594"/>
                </a:cubicBezTo>
                <a:cubicBezTo>
                  <a:pt x="854" y="631"/>
                  <a:pt x="855" y="665"/>
                  <a:pt x="833" y="698"/>
                </a:cubicBezTo>
                <a:cubicBezTo>
                  <a:pt x="821" y="779"/>
                  <a:pt x="842" y="813"/>
                  <a:pt x="773" y="835"/>
                </a:cubicBezTo>
                <a:cubicBezTo>
                  <a:pt x="770" y="852"/>
                  <a:pt x="775" y="873"/>
                  <a:pt x="764" y="887"/>
                </a:cubicBezTo>
                <a:cubicBezTo>
                  <a:pt x="758" y="894"/>
                  <a:pt x="746" y="883"/>
                  <a:pt x="738" y="878"/>
                </a:cubicBezTo>
                <a:cubicBezTo>
                  <a:pt x="728" y="871"/>
                  <a:pt x="721" y="861"/>
                  <a:pt x="712" y="852"/>
                </a:cubicBezTo>
                <a:cubicBezTo>
                  <a:pt x="668" y="868"/>
                  <a:pt x="686" y="889"/>
                  <a:pt x="644" y="861"/>
                </a:cubicBezTo>
                <a:cubicBezTo>
                  <a:pt x="641" y="850"/>
                  <a:pt x="644" y="834"/>
                  <a:pt x="635" y="827"/>
                </a:cubicBezTo>
                <a:cubicBezTo>
                  <a:pt x="628" y="822"/>
                  <a:pt x="613" y="827"/>
                  <a:pt x="609" y="835"/>
                </a:cubicBezTo>
                <a:cubicBezTo>
                  <a:pt x="557" y="953"/>
                  <a:pt x="633" y="874"/>
                  <a:pt x="583" y="921"/>
                </a:cubicBezTo>
                <a:cubicBezTo>
                  <a:pt x="580" y="950"/>
                  <a:pt x="585" y="980"/>
                  <a:pt x="575" y="1007"/>
                </a:cubicBezTo>
                <a:cubicBezTo>
                  <a:pt x="572" y="1016"/>
                  <a:pt x="553" y="1008"/>
                  <a:pt x="549" y="1016"/>
                </a:cubicBezTo>
                <a:cubicBezTo>
                  <a:pt x="509" y="1094"/>
                  <a:pt x="576" y="1067"/>
                  <a:pt x="506" y="1084"/>
                </a:cubicBezTo>
                <a:cubicBezTo>
                  <a:pt x="482" y="1155"/>
                  <a:pt x="519" y="1149"/>
                  <a:pt x="429" y="1136"/>
                </a:cubicBezTo>
                <a:cubicBezTo>
                  <a:pt x="420" y="1133"/>
                  <a:pt x="412" y="1126"/>
                  <a:pt x="403" y="1127"/>
                </a:cubicBezTo>
                <a:cubicBezTo>
                  <a:pt x="385" y="1129"/>
                  <a:pt x="351" y="1145"/>
                  <a:pt x="351" y="1145"/>
                </a:cubicBezTo>
                <a:cubicBezTo>
                  <a:pt x="339" y="1183"/>
                  <a:pt x="341" y="1194"/>
                  <a:pt x="300" y="1179"/>
                </a:cubicBezTo>
                <a:cubicBezTo>
                  <a:pt x="265" y="1146"/>
                  <a:pt x="247" y="1157"/>
                  <a:pt x="205" y="1170"/>
                </a:cubicBezTo>
                <a:cubicBezTo>
                  <a:pt x="175" y="1216"/>
                  <a:pt x="167" y="1214"/>
                  <a:pt x="111" y="1205"/>
                </a:cubicBezTo>
                <a:cubicBezTo>
                  <a:pt x="85" y="1180"/>
                  <a:pt x="93" y="1153"/>
                  <a:pt x="68" y="1127"/>
                </a:cubicBezTo>
                <a:cubicBezTo>
                  <a:pt x="94" y="1089"/>
                  <a:pt x="81" y="1091"/>
                  <a:pt x="68" y="1050"/>
                </a:cubicBezTo>
                <a:cubicBezTo>
                  <a:pt x="80" y="1011"/>
                  <a:pt x="84" y="1003"/>
                  <a:pt x="42" y="990"/>
                </a:cubicBezTo>
                <a:cubicBezTo>
                  <a:pt x="30" y="956"/>
                  <a:pt x="34" y="938"/>
                  <a:pt x="59" y="912"/>
                </a:cubicBezTo>
                <a:cubicBezTo>
                  <a:pt x="0" y="894"/>
                  <a:pt x="61" y="894"/>
                  <a:pt x="85" y="887"/>
                </a:cubicBezTo>
                <a:cubicBezTo>
                  <a:pt x="89" y="864"/>
                  <a:pt x="95" y="775"/>
                  <a:pt x="111" y="758"/>
                </a:cubicBezTo>
                <a:cubicBezTo>
                  <a:pt x="117" y="752"/>
                  <a:pt x="128" y="752"/>
                  <a:pt x="136" y="749"/>
                </a:cubicBezTo>
                <a:cubicBezTo>
                  <a:pt x="133" y="740"/>
                  <a:pt x="134" y="729"/>
                  <a:pt x="128" y="723"/>
                </a:cubicBezTo>
                <a:cubicBezTo>
                  <a:pt x="122" y="717"/>
                  <a:pt x="106" y="723"/>
                  <a:pt x="102" y="715"/>
                </a:cubicBezTo>
                <a:cubicBezTo>
                  <a:pt x="89" y="690"/>
                  <a:pt x="126" y="684"/>
                  <a:pt x="136" y="680"/>
                </a:cubicBezTo>
                <a:cubicBezTo>
                  <a:pt x="121" y="633"/>
                  <a:pt x="127" y="602"/>
                  <a:pt x="76" y="586"/>
                </a:cubicBezTo>
                <a:cubicBezTo>
                  <a:pt x="32" y="557"/>
                  <a:pt x="53" y="552"/>
                  <a:pt x="68" y="508"/>
                </a:cubicBezTo>
                <a:cubicBezTo>
                  <a:pt x="54" y="468"/>
                  <a:pt x="71" y="479"/>
                  <a:pt x="85" y="440"/>
                </a:cubicBezTo>
                <a:cubicBezTo>
                  <a:pt x="67" y="388"/>
                  <a:pt x="73" y="434"/>
                  <a:pt x="102" y="405"/>
                </a:cubicBezTo>
                <a:cubicBezTo>
                  <a:pt x="108" y="399"/>
                  <a:pt x="108" y="388"/>
                  <a:pt x="111" y="379"/>
                </a:cubicBezTo>
                <a:cubicBezTo>
                  <a:pt x="61" y="368"/>
                  <a:pt x="56" y="363"/>
                  <a:pt x="85" y="319"/>
                </a:cubicBezTo>
                <a:cubicBezTo>
                  <a:pt x="76" y="313"/>
                  <a:pt x="63" y="312"/>
                  <a:pt x="59" y="302"/>
                </a:cubicBezTo>
                <a:cubicBezTo>
                  <a:pt x="56" y="293"/>
                  <a:pt x="68" y="285"/>
                  <a:pt x="68" y="276"/>
                </a:cubicBezTo>
                <a:cubicBezTo>
                  <a:pt x="68" y="216"/>
                  <a:pt x="66" y="197"/>
                  <a:pt x="16" y="182"/>
                </a:cubicBezTo>
                <a:cubicBezTo>
                  <a:pt x="13" y="173"/>
                  <a:pt x="3" y="164"/>
                  <a:pt x="7" y="156"/>
                </a:cubicBezTo>
                <a:cubicBezTo>
                  <a:pt x="23" y="123"/>
                  <a:pt x="67" y="180"/>
                  <a:pt x="7" y="122"/>
                </a:cubicBezTo>
                <a:cubicBezTo>
                  <a:pt x="22" y="107"/>
                  <a:pt x="32" y="99"/>
                  <a:pt x="42" y="79"/>
                </a:cubicBezTo>
                <a:cubicBezTo>
                  <a:pt x="46" y="71"/>
                  <a:pt x="44" y="60"/>
                  <a:pt x="50" y="53"/>
                </a:cubicBezTo>
                <a:cubicBezTo>
                  <a:pt x="56" y="46"/>
                  <a:pt x="67" y="47"/>
                  <a:pt x="76" y="44"/>
                </a:cubicBezTo>
                <a:cubicBezTo>
                  <a:pt x="89" y="8"/>
                  <a:pt x="98" y="0"/>
                  <a:pt x="136" y="18"/>
                </a:cubicBezTo>
                <a:close/>
              </a:path>
            </a:pathLst>
          </a:cu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0" name="Freeform 14"/>
          <p:cNvSpPr>
            <a:spLocks/>
          </p:cNvSpPr>
          <p:nvPr/>
        </p:nvSpPr>
        <p:spPr bwMode="auto">
          <a:xfrm>
            <a:off x="3835400" y="1965325"/>
            <a:ext cx="1649413" cy="1428750"/>
          </a:xfrm>
          <a:custGeom>
            <a:avLst/>
            <a:gdLst>
              <a:gd name="T0" fmla="*/ 318 w 1039"/>
              <a:gd name="T1" fmla="*/ 791 h 900"/>
              <a:gd name="T2" fmla="*/ 309 w 1039"/>
              <a:gd name="T3" fmla="*/ 765 h 900"/>
              <a:gd name="T4" fmla="*/ 335 w 1039"/>
              <a:gd name="T5" fmla="*/ 757 h 900"/>
              <a:gd name="T6" fmla="*/ 387 w 1039"/>
              <a:gd name="T7" fmla="*/ 748 h 900"/>
              <a:gd name="T8" fmla="*/ 498 w 1039"/>
              <a:gd name="T9" fmla="*/ 774 h 900"/>
              <a:gd name="T10" fmla="*/ 576 w 1039"/>
              <a:gd name="T11" fmla="*/ 765 h 900"/>
              <a:gd name="T12" fmla="*/ 610 w 1039"/>
              <a:gd name="T13" fmla="*/ 688 h 900"/>
              <a:gd name="T14" fmla="*/ 679 w 1039"/>
              <a:gd name="T15" fmla="*/ 671 h 900"/>
              <a:gd name="T16" fmla="*/ 773 w 1039"/>
              <a:gd name="T17" fmla="*/ 679 h 900"/>
              <a:gd name="T18" fmla="*/ 825 w 1039"/>
              <a:gd name="T19" fmla="*/ 628 h 900"/>
              <a:gd name="T20" fmla="*/ 834 w 1039"/>
              <a:gd name="T21" fmla="*/ 602 h 900"/>
              <a:gd name="T22" fmla="*/ 885 w 1039"/>
              <a:gd name="T23" fmla="*/ 619 h 900"/>
              <a:gd name="T24" fmla="*/ 1023 w 1039"/>
              <a:gd name="T25" fmla="*/ 636 h 900"/>
              <a:gd name="T26" fmla="*/ 1031 w 1039"/>
              <a:gd name="T27" fmla="*/ 585 h 900"/>
              <a:gd name="T28" fmla="*/ 1006 w 1039"/>
              <a:gd name="T29" fmla="*/ 567 h 900"/>
              <a:gd name="T30" fmla="*/ 1014 w 1039"/>
              <a:gd name="T31" fmla="*/ 542 h 900"/>
              <a:gd name="T32" fmla="*/ 997 w 1039"/>
              <a:gd name="T33" fmla="*/ 524 h 900"/>
              <a:gd name="T34" fmla="*/ 980 w 1039"/>
              <a:gd name="T35" fmla="*/ 499 h 900"/>
              <a:gd name="T36" fmla="*/ 928 w 1039"/>
              <a:gd name="T37" fmla="*/ 490 h 900"/>
              <a:gd name="T38" fmla="*/ 945 w 1039"/>
              <a:gd name="T39" fmla="*/ 438 h 900"/>
              <a:gd name="T40" fmla="*/ 954 w 1039"/>
              <a:gd name="T41" fmla="*/ 387 h 900"/>
              <a:gd name="T42" fmla="*/ 971 w 1039"/>
              <a:gd name="T43" fmla="*/ 361 h 900"/>
              <a:gd name="T44" fmla="*/ 937 w 1039"/>
              <a:gd name="T45" fmla="*/ 275 h 900"/>
              <a:gd name="T46" fmla="*/ 902 w 1039"/>
              <a:gd name="T47" fmla="*/ 223 h 900"/>
              <a:gd name="T48" fmla="*/ 816 w 1039"/>
              <a:gd name="T49" fmla="*/ 43 h 900"/>
              <a:gd name="T50" fmla="*/ 756 w 1039"/>
              <a:gd name="T51" fmla="*/ 0 h 900"/>
              <a:gd name="T52" fmla="*/ 731 w 1039"/>
              <a:gd name="T53" fmla="*/ 9 h 900"/>
              <a:gd name="T54" fmla="*/ 739 w 1039"/>
              <a:gd name="T55" fmla="*/ 34 h 900"/>
              <a:gd name="T56" fmla="*/ 713 w 1039"/>
              <a:gd name="T57" fmla="*/ 103 h 900"/>
              <a:gd name="T58" fmla="*/ 670 w 1039"/>
              <a:gd name="T59" fmla="*/ 172 h 900"/>
              <a:gd name="T60" fmla="*/ 576 w 1039"/>
              <a:gd name="T61" fmla="*/ 163 h 900"/>
              <a:gd name="T62" fmla="*/ 490 w 1039"/>
              <a:gd name="T63" fmla="*/ 146 h 900"/>
              <a:gd name="T64" fmla="*/ 498 w 1039"/>
              <a:gd name="T65" fmla="*/ 189 h 900"/>
              <a:gd name="T66" fmla="*/ 455 w 1039"/>
              <a:gd name="T67" fmla="*/ 318 h 900"/>
              <a:gd name="T68" fmla="*/ 412 w 1039"/>
              <a:gd name="T69" fmla="*/ 413 h 900"/>
              <a:gd name="T70" fmla="*/ 352 w 1039"/>
              <a:gd name="T71" fmla="*/ 438 h 900"/>
              <a:gd name="T72" fmla="*/ 249 w 1039"/>
              <a:gd name="T73" fmla="*/ 481 h 900"/>
              <a:gd name="T74" fmla="*/ 120 w 1039"/>
              <a:gd name="T75" fmla="*/ 473 h 900"/>
              <a:gd name="T76" fmla="*/ 77 w 1039"/>
              <a:gd name="T77" fmla="*/ 507 h 900"/>
              <a:gd name="T78" fmla="*/ 26 w 1039"/>
              <a:gd name="T79" fmla="*/ 524 h 900"/>
              <a:gd name="T80" fmla="*/ 0 w 1039"/>
              <a:gd name="T81" fmla="*/ 619 h 900"/>
              <a:gd name="T82" fmla="*/ 17 w 1039"/>
              <a:gd name="T83" fmla="*/ 645 h 900"/>
              <a:gd name="T84" fmla="*/ 8 w 1039"/>
              <a:gd name="T85" fmla="*/ 679 h 900"/>
              <a:gd name="T86" fmla="*/ 26 w 1039"/>
              <a:gd name="T87" fmla="*/ 731 h 900"/>
              <a:gd name="T88" fmla="*/ 34 w 1039"/>
              <a:gd name="T89" fmla="*/ 757 h 900"/>
              <a:gd name="T90" fmla="*/ 60 w 1039"/>
              <a:gd name="T91" fmla="*/ 765 h 900"/>
              <a:gd name="T92" fmla="*/ 86 w 1039"/>
              <a:gd name="T93" fmla="*/ 782 h 900"/>
              <a:gd name="T94" fmla="*/ 129 w 1039"/>
              <a:gd name="T95" fmla="*/ 894 h 900"/>
              <a:gd name="T96" fmla="*/ 232 w 1039"/>
              <a:gd name="T97" fmla="*/ 885 h 900"/>
              <a:gd name="T98" fmla="*/ 240 w 1039"/>
              <a:gd name="T99" fmla="*/ 842 h 900"/>
              <a:gd name="T100" fmla="*/ 301 w 1039"/>
              <a:gd name="T101" fmla="*/ 834 h 900"/>
              <a:gd name="T102" fmla="*/ 318 w 1039"/>
              <a:gd name="T103" fmla="*/ 782 h 900"/>
              <a:gd name="T104" fmla="*/ 318 w 1039"/>
              <a:gd name="T105" fmla="*/ 791 h 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39" h="900">
                <a:moveTo>
                  <a:pt x="318" y="791"/>
                </a:moveTo>
                <a:cubicBezTo>
                  <a:pt x="315" y="782"/>
                  <a:pt x="305" y="773"/>
                  <a:pt x="309" y="765"/>
                </a:cubicBezTo>
                <a:cubicBezTo>
                  <a:pt x="313" y="757"/>
                  <a:pt x="326" y="759"/>
                  <a:pt x="335" y="757"/>
                </a:cubicBezTo>
                <a:cubicBezTo>
                  <a:pt x="352" y="753"/>
                  <a:pt x="370" y="751"/>
                  <a:pt x="387" y="748"/>
                </a:cubicBezTo>
                <a:cubicBezTo>
                  <a:pt x="429" y="754"/>
                  <a:pt x="459" y="760"/>
                  <a:pt x="498" y="774"/>
                </a:cubicBezTo>
                <a:cubicBezTo>
                  <a:pt x="524" y="771"/>
                  <a:pt x="551" y="774"/>
                  <a:pt x="576" y="765"/>
                </a:cubicBezTo>
                <a:cubicBezTo>
                  <a:pt x="605" y="754"/>
                  <a:pt x="591" y="701"/>
                  <a:pt x="610" y="688"/>
                </a:cubicBezTo>
                <a:cubicBezTo>
                  <a:pt x="630" y="675"/>
                  <a:pt x="656" y="678"/>
                  <a:pt x="679" y="671"/>
                </a:cubicBezTo>
                <a:cubicBezTo>
                  <a:pt x="718" y="728"/>
                  <a:pt x="723" y="697"/>
                  <a:pt x="773" y="679"/>
                </a:cubicBezTo>
                <a:cubicBezTo>
                  <a:pt x="803" y="651"/>
                  <a:pt x="783" y="641"/>
                  <a:pt x="825" y="628"/>
                </a:cubicBezTo>
                <a:cubicBezTo>
                  <a:pt x="828" y="619"/>
                  <a:pt x="825" y="603"/>
                  <a:pt x="834" y="602"/>
                </a:cubicBezTo>
                <a:cubicBezTo>
                  <a:pt x="852" y="599"/>
                  <a:pt x="885" y="619"/>
                  <a:pt x="885" y="619"/>
                </a:cubicBezTo>
                <a:cubicBezTo>
                  <a:pt x="905" y="676"/>
                  <a:pt x="900" y="690"/>
                  <a:pt x="1023" y="636"/>
                </a:cubicBezTo>
                <a:cubicBezTo>
                  <a:pt x="1039" y="629"/>
                  <a:pt x="1028" y="602"/>
                  <a:pt x="1031" y="585"/>
                </a:cubicBezTo>
                <a:cubicBezTo>
                  <a:pt x="1023" y="579"/>
                  <a:pt x="1010" y="577"/>
                  <a:pt x="1006" y="567"/>
                </a:cubicBezTo>
                <a:cubicBezTo>
                  <a:pt x="1003" y="559"/>
                  <a:pt x="1016" y="551"/>
                  <a:pt x="1014" y="542"/>
                </a:cubicBezTo>
                <a:cubicBezTo>
                  <a:pt x="1012" y="534"/>
                  <a:pt x="1002" y="530"/>
                  <a:pt x="997" y="524"/>
                </a:cubicBezTo>
                <a:cubicBezTo>
                  <a:pt x="991" y="516"/>
                  <a:pt x="989" y="503"/>
                  <a:pt x="980" y="499"/>
                </a:cubicBezTo>
                <a:cubicBezTo>
                  <a:pt x="964" y="491"/>
                  <a:pt x="945" y="493"/>
                  <a:pt x="928" y="490"/>
                </a:cubicBezTo>
                <a:cubicBezTo>
                  <a:pt x="889" y="451"/>
                  <a:pt x="898" y="455"/>
                  <a:pt x="945" y="438"/>
                </a:cubicBezTo>
                <a:cubicBezTo>
                  <a:pt x="948" y="421"/>
                  <a:pt x="948" y="403"/>
                  <a:pt x="954" y="387"/>
                </a:cubicBezTo>
                <a:cubicBezTo>
                  <a:pt x="957" y="377"/>
                  <a:pt x="969" y="371"/>
                  <a:pt x="971" y="361"/>
                </a:cubicBezTo>
                <a:cubicBezTo>
                  <a:pt x="975" y="334"/>
                  <a:pt x="951" y="296"/>
                  <a:pt x="937" y="275"/>
                </a:cubicBezTo>
                <a:cubicBezTo>
                  <a:pt x="952" y="226"/>
                  <a:pt x="938" y="259"/>
                  <a:pt x="902" y="223"/>
                </a:cubicBezTo>
                <a:cubicBezTo>
                  <a:pt x="882" y="162"/>
                  <a:pt x="872" y="79"/>
                  <a:pt x="816" y="43"/>
                </a:cubicBezTo>
                <a:cubicBezTo>
                  <a:pt x="804" y="2"/>
                  <a:pt x="794" y="13"/>
                  <a:pt x="756" y="0"/>
                </a:cubicBezTo>
                <a:cubicBezTo>
                  <a:pt x="748" y="3"/>
                  <a:pt x="735" y="1"/>
                  <a:pt x="731" y="9"/>
                </a:cubicBezTo>
                <a:cubicBezTo>
                  <a:pt x="727" y="17"/>
                  <a:pt x="739" y="25"/>
                  <a:pt x="739" y="34"/>
                </a:cubicBezTo>
                <a:cubicBezTo>
                  <a:pt x="739" y="85"/>
                  <a:pt x="739" y="78"/>
                  <a:pt x="713" y="103"/>
                </a:cubicBezTo>
                <a:cubicBezTo>
                  <a:pt x="704" y="133"/>
                  <a:pt x="693" y="151"/>
                  <a:pt x="670" y="172"/>
                </a:cubicBezTo>
                <a:cubicBezTo>
                  <a:pt x="635" y="159"/>
                  <a:pt x="611" y="175"/>
                  <a:pt x="576" y="163"/>
                </a:cubicBezTo>
                <a:cubicBezTo>
                  <a:pt x="557" y="135"/>
                  <a:pt x="544" y="101"/>
                  <a:pt x="490" y="146"/>
                </a:cubicBezTo>
                <a:cubicBezTo>
                  <a:pt x="479" y="155"/>
                  <a:pt x="495" y="175"/>
                  <a:pt x="498" y="189"/>
                </a:cubicBezTo>
                <a:cubicBezTo>
                  <a:pt x="470" y="232"/>
                  <a:pt x="493" y="282"/>
                  <a:pt x="455" y="318"/>
                </a:cubicBezTo>
                <a:cubicBezTo>
                  <a:pt x="447" y="367"/>
                  <a:pt x="445" y="380"/>
                  <a:pt x="412" y="413"/>
                </a:cubicBezTo>
                <a:cubicBezTo>
                  <a:pt x="399" y="454"/>
                  <a:pt x="390" y="451"/>
                  <a:pt x="352" y="438"/>
                </a:cubicBezTo>
                <a:cubicBezTo>
                  <a:pt x="302" y="444"/>
                  <a:pt x="266" y="434"/>
                  <a:pt x="249" y="481"/>
                </a:cubicBezTo>
                <a:cubicBezTo>
                  <a:pt x="192" y="468"/>
                  <a:pt x="186" y="464"/>
                  <a:pt x="120" y="473"/>
                </a:cubicBezTo>
                <a:cubicBezTo>
                  <a:pt x="97" y="507"/>
                  <a:pt x="113" y="495"/>
                  <a:pt x="77" y="507"/>
                </a:cubicBezTo>
                <a:cubicBezTo>
                  <a:pt x="60" y="513"/>
                  <a:pt x="26" y="524"/>
                  <a:pt x="26" y="524"/>
                </a:cubicBezTo>
                <a:cubicBezTo>
                  <a:pt x="15" y="555"/>
                  <a:pt x="10" y="587"/>
                  <a:pt x="0" y="619"/>
                </a:cubicBezTo>
                <a:cubicBezTo>
                  <a:pt x="6" y="628"/>
                  <a:pt x="16" y="635"/>
                  <a:pt x="17" y="645"/>
                </a:cubicBezTo>
                <a:cubicBezTo>
                  <a:pt x="19" y="657"/>
                  <a:pt x="7" y="667"/>
                  <a:pt x="8" y="679"/>
                </a:cubicBezTo>
                <a:cubicBezTo>
                  <a:pt x="10" y="697"/>
                  <a:pt x="21" y="713"/>
                  <a:pt x="26" y="731"/>
                </a:cubicBezTo>
                <a:cubicBezTo>
                  <a:pt x="29" y="740"/>
                  <a:pt x="28" y="751"/>
                  <a:pt x="34" y="757"/>
                </a:cubicBezTo>
                <a:cubicBezTo>
                  <a:pt x="40" y="763"/>
                  <a:pt x="51" y="762"/>
                  <a:pt x="60" y="765"/>
                </a:cubicBezTo>
                <a:cubicBezTo>
                  <a:pt x="69" y="771"/>
                  <a:pt x="83" y="772"/>
                  <a:pt x="86" y="782"/>
                </a:cubicBezTo>
                <a:cubicBezTo>
                  <a:pt x="107" y="839"/>
                  <a:pt x="71" y="874"/>
                  <a:pt x="129" y="894"/>
                </a:cubicBezTo>
                <a:cubicBezTo>
                  <a:pt x="163" y="891"/>
                  <a:pt x="201" y="900"/>
                  <a:pt x="232" y="885"/>
                </a:cubicBezTo>
                <a:cubicBezTo>
                  <a:pt x="245" y="879"/>
                  <a:pt x="228" y="851"/>
                  <a:pt x="240" y="842"/>
                </a:cubicBezTo>
                <a:cubicBezTo>
                  <a:pt x="256" y="830"/>
                  <a:pt x="281" y="837"/>
                  <a:pt x="301" y="834"/>
                </a:cubicBezTo>
                <a:cubicBezTo>
                  <a:pt x="303" y="827"/>
                  <a:pt x="315" y="788"/>
                  <a:pt x="318" y="782"/>
                </a:cubicBezTo>
                <a:cubicBezTo>
                  <a:pt x="319" y="779"/>
                  <a:pt x="318" y="788"/>
                  <a:pt x="318" y="791"/>
                </a:cubicBezTo>
                <a:close/>
              </a:path>
            </a:pathLst>
          </a:cu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1" name="Freeform 15"/>
          <p:cNvSpPr>
            <a:spLocks/>
          </p:cNvSpPr>
          <p:nvPr/>
        </p:nvSpPr>
        <p:spPr bwMode="auto">
          <a:xfrm>
            <a:off x="4276725" y="111125"/>
            <a:ext cx="1441450" cy="1812925"/>
          </a:xfrm>
          <a:custGeom>
            <a:avLst/>
            <a:gdLst>
              <a:gd name="T0" fmla="*/ 745 w 908"/>
              <a:gd name="T1" fmla="*/ 1065 h 1142"/>
              <a:gd name="T2" fmla="*/ 788 w 908"/>
              <a:gd name="T3" fmla="*/ 1005 h 1142"/>
              <a:gd name="T4" fmla="*/ 814 w 908"/>
              <a:gd name="T5" fmla="*/ 936 h 1142"/>
              <a:gd name="T6" fmla="*/ 848 w 908"/>
              <a:gd name="T7" fmla="*/ 841 h 1142"/>
              <a:gd name="T8" fmla="*/ 805 w 908"/>
              <a:gd name="T9" fmla="*/ 773 h 1142"/>
              <a:gd name="T10" fmla="*/ 771 w 908"/>
              <a:gd name="T11" fmla="*/ 695 h 1142"/>
              <a:gd name="T12" fmla="*/ 788 w 908"/>
              <a:gd name="T13" fmla="*/ 644 h 1142"/>
              <a:gd name="T14" fmla="*/ 814 w 908"/>
              <a:gd name="T15" fmla="*/ 515 h 1142"/>
              <a:gd name="T16" fmla="*/ 796 w 908"/>
              <a:gd name="T17" fmla="*/ 411 h 1142"/>
              <a:gd name="T18" fmla="*/ 848 w 908"/>
              <a:gd name="T19" fmla="*/ 265 h 1142"/>
              <a:gd name="T20" fmla="*/ 857 w 908"/>
              <a:gd name="T21" fmla="*/ 239 h 1142"/>
              <a:gd name="T22" fmla="*/ 882 w 908"/>
              <a:gd name="T23" fmla="*/ 231 h 1142"/>
              <a:gd name="T24" fmla="*/ 900 w 908"/>
              <a:gd name="T25" fmla="*/ 128 h 1142"/>
              <a:gd name="T26" fmla="*/ 908 w 908"/>
              <a:gd name="T27" fmla="*/ 50 h 1142"/>
              <a:gd name="T28" fmla="*/ 839 w 908"/>
              <a:gd name="T29" fmla="*/ 50 h 1142"/>
              <a:gd name="T30" fmla="*/ 814 w 908"/>
              <a:gd name="T31" fmla="*/ 42 h 1142"/>
              <a:gd name="T32" fmla="*/ 805 w 908"/>
              <a:gd name="T33" fmla="*/ 68 h 1142"/>
              <a:gd name="T34" fmla="*/ 676 w 908"/>
              <a:gd name="T35" fmla="*/ 93 h 1142"/>
              <a:gd name="T36" fmla="*/ 624 w 908"/>
              <a:gd name="T37" fmla="*/ 85 h 1142"/>
              <a:gd name="T38" fmla="*/ 633 w 908"/>
              <a:gd name="T39" fmla="*/ 59 h 1142"/>
              <a:gd name="T40" fmla="*/ 599 w 908"/>
              <a:gd name="T41" fmla="*/ 50 h 1142"/>
              <a:gd name="T42" fmla="*/ 573 w 908"/>
              <a:gd name="T43" fmla="*/ 119 h 1142"/>
              <a:gd name="T44" fmla="*/ 470 w 908"/>
              <a:gd name="T45" fmla="*/ 214 h 1142"/>
              <a:gd name="T46" fmla="*/ 461 w 908"/>
              <a:gd name="T47" fmla="*/ 188 h 1142"/>
              <a:gd name="T48" fmla="*/ 358 w 908"/>
              <a:gd name="T49" fmla="*/ 154 h 1142"/>
              <a:gd name="T50" fmla="*/ 332 w 908"/>
              <a:gd name="T51" fmla="*/ 162 h 1142"/>
              <a:gd name="T52" fmla="*/ 289 w 908"/>
              <a:gd name="T53" fmla="*/ 154 h 1142"/>
              <a:gd name="T54" fmla="*/ 281 w 908"/>
              <a:gd name="T55" fmla="*/ 179 h 1142"/>
              <a:gd name="T56" fmla="*/ 255 w 908"/>
              <a:gd name="T57" fmla="*/ 188 h 1142"/>
              <a:gd name="T58" fmla="*/ 143 w 908"/>
              <a:gd name="T59" fmla="*/ 197 h 1142"/>
              <a:gd name="T60" fmla="*/ 100 w 908"/>
              <a:gd name="T61" fmla="*/ 257 h 1142"/>
              <a:gd name="T62" fmla="*/ 66 w 908"/>
              <a:gd name="T63" fmla="*/ 291 h 1142"/>
              <a:gd name="T64" fmla="*/ 66 w 908"/>
              <a:gd name="T65" fmla="*/ 308 h 1142"/>
              <a:gd name="T66" fmla="*/ 57 w 908"/>
              <a:gd name="T67" fmla="*/ 334 h 1142"/>
              <a:gd name="T68" fmla="*/ 74 w 908"/>
              <a:gd name="T69" fmla="*/ 360 h 1142"/>
              <a:gd name="T70" fmla="*/ 66 w 908"/>
              <a:gd name="T71" fmla="*/ 394 h 1142"/>
              <a:gd name="T72" fmla="*/ 48 w 908"/>
              <a:gd name="T73" fmla="*/ 523 h 1142"/>
              <a:gd name="T74" fmla="*/ 48 w 908"/>
              <a:gd name="T75" fmla="*/ 575 h 1142"/>
              <a:gd name="T76" fmla="*/ 14 w 908"/>
              <a:gd name="T77" fmla="*/ 661 h 1142"/>
              <a:gd name="T78" fmla="*/ 48 w 908"/>
              <a:gd name="T79" fmla="*/ 773 h 1142"/>
              <a:gd name="T80" fmla="*/ 83 w 908"/>
              <a:gd name="T81" fmla="*/ 815 h 1142"/>
              <a:gd name="T82" fmla="*/ 100 w 908"/>
              <a:gd name="T83" fmla="*/ 884 h 1142"/>
              <a:gd name="T84" fmla="*/ 203 w 908"/>
              <a:gd name="T85" fmla="*/ 901 h 1142"/>
              <a:gd name="T86" fmla="*/ 255 w 908"/>
              <a:gd name="T87" fmla="*/ 1005 h 1142"/>
              <a:gd name="T88" fmla="*/ 418 w 908"/>
              <a:gd name="T89" fmla="*/ 979 h 1142"/>
              <a:gd name="T90" fmla="*/ 470 w 908"/>
              <a:gd name="T91" fmla="*/ 996 h 1142"/>
              <a:gd name="T92" fmla="*/ 478 w 908"/>
              <a:gd name="T93" fmla="*/ 1056 h 1142"/>
              <a:gd name="T94" fmla="*/ 504 w 908"/>
              <a:gd name="T95" fmla="*/ 1142 h 1142"/>
              <a:gd name="T96" fmla="*/ 513 w 908"/>
              <a:gd name="T97" fmla="*/ 1091 h 1142"/>
              <a:gd name="T98" fmla="*/ 564 w 908"/>
              <a:gd name="T99" fmla="*/ 1073 h 1142"/>
              <a:gd name="T100" fmla="*/ 590 w 908"/>
              <a:gd name="T101" fmla="*/ 1056 h 1142"/>
              <a:gd name="T102" fmla="*/ 616 w 908"/>
              <a:gd name="T103" fmla="*/ 1073 h 1142"/>
              <a:gd name="T104" fmla="*/ 633 w 908"/>
              <a:gd name="T105" fmla="*/ 1091 h 1142"/>
              <a:gd name="T106" fmla="*/ 745 w 908"/>
              <a:gd name="T107" fmla="*/ 1065 h 1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08" h="1142">
                <a:moveTo>
                  <a:pt x="745" y="1065"/>
                </a:moveTo>
                <a:cubicBezTo>
                  <a:pt x="823" y="1049"/>
                  <a:pt x="766" y="1066"/>
                  <a:pt x="788" y="1005"/>
                </a:cubicBezTo>
                <a:cubicBezTo>
                  <a:pt x="807" y="883"/>
                  <a:pt x="779" y="994"/>
                  <a:pt x="814" y="936"/>
                </a:cubicBezTo>
                <a:cubicBezTo>
                  <a:pt x="832" y="906"/>
                  <a:pt x="828" y="872"/>
                  <a:pt x="848" y="841"/>
                </a:cubicBezTo>
                <a:cubicBezTo>
                  <a:pt x="837" y="800"/>
                  <a:pt x="847" y="786"/>
                  <a:pt x="805" y="773"/>
                </a:cubicBezTo>
                <a:cubicBezTo>
                  <a:pt x="795" y="744"/>
                  <a:pt x="788" y="721"/>
                  <a:pt x="771" y="695"/>
                </a:cubicBezTo>
                <a:cubicBezTo>
                  <a:pt x="776" y="678"/>
                  <a:pt x="786" y="662"/>
                  <a:pt x="788" y="644"/>
                </a:cubicBezTo>
                <a:cubicBezTo>
                  <a:pt x="804" y="517"/>
                  <a:pt x="767" y="559"/>
                  <a:pt x="814" y="515"/>
                </a:cubicBezTo>
                <a:cubicBezTo>
                  <a:pt x="821" y="462"/>
                  <a:pt x="831" y="446"/>
                  <a:pt x="796" y="411"/>
                </a:cubicBezTo>
                <a:cubicBezTo>
                  <a:pt x="806" y="338"/>
                  <a:pt x="818" y="326"/>
                  <a:pt x="848" y="265"/>
                </a:cubicBezTo>
                <a:cubicBezTo>
                  <a:pt x="852" y="257"/>
                  <a:pt x="851" y="245"/>
                  <a:pt x="857" y="239"/>
                </a:cubicBezTo>
                <a:cubicBezTo>
                  <a:pt x="863" y="233"/>
                  <a:pt x="874" y="234"/>
                  <a:pt x="882" y="231"/>
                </a:cubicBezTo>
                <a:cubicBezTo>
                  <a:pt x="869" y="174"/>
                  <a:pt x="853" y="173"/>
                  <a:pt x="900" y="128"/>
                </a:cubicBezTo>
                <a:cubicBezTo>
                  <a:pt x="867" y="97"/>
                  <a:pt x="880" y="79"/>
                  <a:pt x="908" y="50"/>
                </a:cubicBezTo>
                <a:cubicBezTo>
                  <a:pt x="892" y="0"/>
                  <a:pt x="871" y="29"/>
                  <a:pt x="839" y="50"/>
                </a:cubicBezTo>
                <a:cubicBezTo>
                  <a:pt x="831" y="47"/>
                  <a:pt x="822" y="38"/>
                  <a:pt x="814" y="42"/>
                </a:cubicBezTo>
                <a:cubicBezTo>
                  <a:pt x="806" y="46"/>
                  <a:pt x="813" y="63"/>
                  <a:pt x="805" y="68"/>
                </a:cubicBezTo>
                <a:cubicBezTo>
                  <a:pt x="793" y="76"/>
                  <a:pt x="685" y="92"/>
                  <a:pt x="676" y="93"/>
                </a:cubicBezTo>
                <a:cubicBezTo>
                  <a:pt x="659" y="90"/>
                  <a:pt x="638" y="96"/>
                  <a:pt x="624" y="85"/>
                </a:cubicBezTo>
                <a:cubicBezTo>
                  <a:pt x="617" y="79"/>
                  <a:pt x="638" y="66"/>
                  <a:pt x="633" y="59"/>
                </a:cubicBezTo>
                <a:cubicBezTo>
                  <a:pt x="626" y="49"/>
                  <a:pt x="610" y="53"/>
                  <a:pt x="599" y="50"/>
                </a:cubicBezTo>
                <a:cubicBezTo>
                  <a:pt x="571" y="78"/>
                  <a:pt x="559" y="79"/>
                  <a:pt x="573" y="119"/>
                </a:cubicBezTo>
                <a:cubicBezTo>
                  <a:pt x="546" y="161"/>
                  <a:pt x="518" y="197"/>
                  <a:pt x="470" y="214"/>
                </a:cubicBezTo>
                <a:cubicBezTo>
                  <a:pt x="467" y="205"/>
                  <a:pt x="468" y="193"/>
                  <a:pt x="461" y="188"/>
                </a:cubicBezTo>
                <a:cubicBezTo>
                  <a:pt x="439" y="172"/>
                  <a:pt x="387" y="163"/>
                  <a:pt x="358" y="154"/>
                </a:cubicBezTo>
                <a:cubicBezTo>
                  <a:pt x="349" y="157"/>
                  <a:pt x="341" y="162"/>
                  <a:pt x="332" y="162"/>
                </a:cubicBezTo>
                <a:cubicBezTo>
                  <a:pt x="317" y="162"/>
                  <a:pt x="303" y="149"/>
                  <a:pt x="289" y="154"/>
                </a:cubicBezTo>
                <a:cubicBezTo>
                  <a:pt x="281" y="157"/>
                  <a:pt x="287" y="173"/>
                  <a:pt x="281" y="179"/>
                </a:cubicBezTo>
                <a:cubicBezTo>
                  <a:pt x="275" y="185"/>
                  <a:pt x="264" y="185"/>
                  <a:pt x="255" y="188"/>
                </a:cubicBezTo>
                <a:cubicBezTo>
                  <a:pt x="216" y="174"/>
                  <a:pt x="182" y="184"/>
                  <a:pt x="143" y="197"/>
                </a:cubicBezTo>
                <a:cubicBezTo>
                  <a:pt x="124" y="305"/>
                  <a:pt x="156" y="213"/>
                  <a:pt x="100" y="257"/>
                </a:cubicBezTo>
                <a:cubicBezTo>
                  <a:pt x="33" y="310"/>
                  <a:pt x="155" y="259"/>
                  <a:pt x="66" y="291"/>
                </a:cubicBezTo>
                <a:cubicBezTo>
                  <a:pt x="116" y="309"/>
                  <a:pt x="83" y="291"/>
                  <a:pt x="66" y="308"/>
                </a:cubicBezTo>
                <a:cubicBezTo>
                  <a:pt x="60" y="314"/>
                  <a:pt x="60" y="325"/>
                  <a:pt x="57" y="334"/>
                </a:cubicBezTo>
                <a:cubicBezTo>
                  <a:pt x="63" y="343"/>
                  <a:pt x="76" y="350"/>
                  <a:pt x="74" y="360"/>
                </a:cubicBezTo>
                <a:cubicBezTo>
                  <a:pt x="65" y="404"/>
                  <a:pt x="22" y="352"/>
                  <a:pt x="66" y="394"/>
                </a:cubicBezTo>
                <a:cubicBezTo>
                  <a:pt x="0" y="417"/>
                  <a:pt x="34" y="476"/>
                  <a:pt x="48" y="523"/>
                </a:cubicBezTo>
                <a:cubicBezTo>
                  <a:pt x="27" y="592"/>
                  <a:pt x="48" y="506"/>
                  <a:pt x="48" y="575"/>
                </a:cubicBezTo>
                <a:cubicBezTo>
                  <a:pt x="48" y="606"/>
                  <a:pt x="30" y="637"/>
                  <a:pt x="14" y="661"/>
                </a:cubicBezTo>
                <a:cubicBezTo>
                  <a:pt x="5" y="704"/>
                  <a:pt x="0" y="756"/>
                  <a:pt x="48" y="773"/>
                </a:cubicBezTo>
                <a:cubicBezTo>
                  <a:pt x="61" y="785"/>
                  <a:pt x="77" y="798"/>
                  <a:pt x="83" y="815"/>
                </a:cubicBezTo>
                <a:cubicBezTo>
                  <a:pt x="84" y="817"/>
                  <a:pt x="92" y="876"/>
                  <a:pt x="100" y="884"/>
                </a:cubicBezTo>
                <a:cubicBezTo>
                  <a:pt x="125" y="909"/>
                  <a:pt x="168" y="897"/>
                  <a:pt x="203" y="901"/>
                </a:cubicBezTo>
                <a:cubicBezTo>
                  <a:pt x="210" y="957"/>
                  <a:pt x="202" y="987"/>
                  <a:pt x="255" y="1005"/>
                </a:cubicBezTo>
                <a:cubicBezTo>
                  <a:pt x="312" y="998"/>
                  <a:pt x="361" y="987"/>
                  <a:pt x="418" y="979"/>
                </a:cubicBezTo>
                <a:cubicBezTo>
                  <a:pt x="419" y="979"/>
                  <a:pt x="469" y="994"/>
                  <a:pt x="470" y="996"/>
                </a:cubicBezTo>
                <a:cubicBezTo>
                  <a:pt x="479" y="1014"/>
                  <a:pt x="474" y="1036"/>
                  <a:pt x="478" y="1056"/>
                </a:cubicBezTo>
                <a:cubicBezTo>
                  <a:pt x="484" y="1084"/>
                  <a:pt x="497" y="1114"/>
                  <a:pt x="504" y="1142"/>
                </a:cubicBezTo>
                <a:cubicBezTo>
                  <a:pt x="507" y="1125"/>
                  <a:pt x="502" y="1104"/>
                  <a:pt x="513" y="1091"/>
                </a:cubicBezTo>
                <a:cubicBezTo>
                  <a:pt x="525" y="1077"/>
                  <a:pt x="547" y="1079"/>
                  <a:pt x="564" y="1073"/>
                </a:cubicBezTo>
                <a:cubicBezTo>
                  <a:pt x="574" y="1070"/>
                  <a:pt x="581" y="1062"/>
                  <a:pt x="590" y="1056"/>
                </a:cubicBezTo>
                <a:cubicBezTo>
                  <a:pt x="599" y="1062"/>
                  <a:pt x="608" y="1066"/>
                  <a:pt x="616" y="1073"/>
                </a:cubicBezTo>
                <a:cubicBezTo>
                  <a:pt x="622" y="1078"/>
                  <a:pt x="625" y="1090"/>
                  <a:pt x="633" y="1091"/>
                </a:cubicBezTo>
                <a:cubicBezTo>
                  <a:pt x="751" y="1099"/>
                  <a:pt x="745" y="1117"/>
                  <a:pt x="745" y="1065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2" name="Freeform 16"/>
          <p:cNvSpPr>
            <a:spLocks/>
          </p:cNvSpPr>
          <p:nvPr/>
        </p:nvSpPr>
        <p:spPr bwMode="auto">
          <a:xfrm>
            <a:off x="5465763" y="177800"/>
            <a:ext cx="1330325" cy="1897063"/>
          </a:xfrm>
          <a:custGeom>
            <a:avLst/>
            <a:gdLst>
              <a:gd name="T0" fmla="*/ 331 w 838"/>
              <a:gd name="T1" fmla="*/ 954 h 1195"/>
              <a:gd name="T2" fmla="*/ 391 w 838"/>
              <a:gd name="T3" fmla="*/ 963 h 1195"/>
              <a:gd name="T4" fmla="*/ 426 w 838"/>
              <a:gd name="T5" fmla="*/ 1023 h 1195"/>
              <a:gd name="T6" fmla="*/ 494 w 838"/>
              <a:gd name="T7" fmla="*/ 1117 h 1195"/>
              <a:gd name="T8" fmla="*/ 563 w 838"/>
              <a:gd name="T9" fmla="*/ 1135 h 1195"/>
              <a:gd name="T10" fmla="*/ 752 w 838"/>
              <a:gd name="T11" fmla="*/ 1083 h 1195"/>
              <a:gd name="T12" fmla="*/ 821 w 838"/>
              <a:gd name="T13" fmla="*/ 963 h 1195"/>
              <a:gd name="T14" fmla="*/ 795 w 838"/>
              <a:gd name="T15" fmla="*/ 842 h 1195"/>
              <a:gd name="T16" fmla="*/ 770 w 838"/>
              <a:gd name="T17" fmla="*/ 782 h 1195"/>
              <a:gd name="T18" fmla="*/ 752 w 838"/>
              <a:gd name="T19" fmla="*/ 688 h 1195"/>
              <a:gd name="T20" fmla="*/ 684 w 838"/>
              <a:gd name="T21" fmla="*/ 670 h 1195"/>
              <a:gd name="T22" fmla="*/ 649 w 838"/>
              <a:gd name="T23" fmla="*/ 567 h 1195"/>
              <a:gd name="T24" fmla="*/ 537 w 838"/>
              <a:gd name="T25" fmla="*/ 602 h 1195"/>
              <a:gd name="T26" fmla="*/ 486 w 838"/>
              <a:gd name="T27" fmla="*/ 559 h 1195"/>
              <a:gd name="T28" fmla="*/ 434 w 838"/>
              <a:gd name="T29" fmla="*/ 559 h 1195"/>
              <a:gd name="T30" fmla="*/ 426 w 838"/>
              <a:gd name="T31" fmla="*/ 455 h 1195"/>
              <a:gd name="T32" fmla="*/ 340 w 838"/>
              <a:gd name="T33" fmla="*/ 352 h 1195"/>
              <a:gd name="T34" fmla="*/ 417 w 838"/>
              <a:gd name="T35" fmla="*/ 352 h 1195"/>
              <a:gd name="T36" fmla="*/ 400 w 838"/>
              <a:gd name="T37" fmla="*/ 258 h 1195"/>
              <a:gd name="T38" fmla="*/ 340 w 838"/>
              <a:gd name="T39" fmla="*/ 180 h 1195"/>
              <a:gd name="T40" fmla="*/ 348 w 838"/>
              <a:gd name="T41" fmla="*/ 43 h 1195"/>
              <a:gd name="T42" fmla="*/ 305 w 838"/>
              <a:gd name="T43" fmla="*/ 86 h 1195"/>
              <a:gd name="T44" fmla="*/ 288 w 838"/>
              <a:gd name="T45" fmla="*/ 26 h 1195"/>
              <a:gd name="T46" fmla="*/ 237 w 838"/>
              <a:gd name="T47" fmla="*/ 0 h 1195"/>
              <a:gd name="T48" fmla="*/ 194 w 838"/>
              <a:gd name="T49" fmla="*/ 26 h 1195"/>
              <a:gd name="T50" fmla="*/ 99 w 838"/>
              <a:gd name="T51" fmla="*/ 103 h 1195"/>
              <a:gd name="T52" fmla="*/ 116 w 838"/>
              <a:gd name="T53" fmla="*/ 197 h 1195"/>
              <a:gd name="T54" fmla="*/ 56 w 838"/>
              <a:gd name="T55" fmla="*/ 283 h 1195"/>
              <a:gd name="T56" fmla="*/ 30 w 838"/>
              <a:gd name="T57" fmla="*/ 344 h 1195"/>
              <a:gd name="T58" fmla="*/ 39 w 838"/>
              <a:gd name="T59" fmla="*/ 490 h 1195"/>
              <a:gd name="T60" fmla="*/ 56 w 838"/>
              <a:gd name="T61" fmla="*/ 533 h 1195"/>
              <a:gd name="T62" fmla="*/ 22 w 838"/>
              <a:gd name="T63" fmla="*/ 576 h 1195"/>
              <a:gd name="T64" fmla="*/ 82 w 838"/>
              <a:gd name="T65" fmla="*/ 782 h 1195"/>
              <a:gd name="T66" fmla="*/ 125 w 838"/>
              <a:gd name="T67" fmla="*/ 945 h 1195"/>
              <a:gd name="T68" fmla="*/ 262 w 838"/>
              <a:gd name="T69" fmla="*/ 971 h 1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838" h="1195">
                <a:moveTo>
                  <a:pt x="262" y="971"/>
                </a:moveTo>
                <a:cubicBezTo>
                  <a:pt x="287" y="947"/>
                  <a:pt x="297" y="942"/>
                  <a:pt x="331" y="954"/>
                </a:cubicBezTo>
                <a:cubicBezTo>
                  <a:pt x="336" y="959"/>
                  <a:pt x="366" y="997"/>
                  <a:pt x="383" y="988"/>
                </a:cubicBezTo>
                <a:cubicBezTo>
                  <a:pt x="391" y="984"/>
                  <a:pt x="385" y="969"/>
                  <a:pt x="391" y="963"/>
                </a:cubicBezTo>
                <a:cubicBezTo>
                  <a:pt x="397" y="957"/>
                  <a:pt x="408" y="957"/>
                  <a:pt x="417" y="954"/>
                </a:cubicBezTo>
                <a:cubicBezTo>
                  <a:pt x="420" y="977"/>
                  <a:pt x="415" y="1003"/>
                  <a:pt x="426" y="1023"/>
                </a:cubicBezTo>
                <a:cubicBezTo>
                  <a:pt x="432" y="1033"/>
                  <a:pt x="454" y="1021"/>
                  <a:pt x="460" y="1031"/>
                </a:cubicBezTo>
                <a:cubicBezTo>
                  <a:pt x="562" y="1195"/>
                  <a:pt x="402" y="1025"/>
                  <a:pt x="494" y="1117"/>
                </a:cubicBezTo>
                <a:cubicBezTo>
                  <a:pt x="497" y="1126"/>
                  <a:pt x="494" y="1141"/>
                  <a:pt x="503" y="1143"/>
                </a:cubicBezTo>
                <a:cubicBezTo>
                  <a:pt x="523" y="1148"/>
                  <a:pt x="543" y="1137"/>
                  <a:pt x="563" y="1135"/>
                </a:cubicBezTo>
                <a:cubicBezTo>
                  <a:pt x="592" y="1132"/>
                  <a:pt x="620" y="1129"/>
                  <a:pt x="649" y="1126"/>
                </a:cubicBezTo>
                <a:cubicBezTo>
                  <a:pt x="685" y="1113"/>
                  <a:pt x="716" y="1096"/>
                  <a:pt x="752" y="1083"/>
                </a:cubicBezTo>
                <a:cubicBezTo>
                  <a:pt x="780" y="1043"/>
                  <a:pt x="795" y="1055"/>
                  <a:pt x="838" y="1040"/>
                </a:cubicBezTo>
                <a:cubicBezTo>
                  <a:pt x="826" y="1003"/>
                  <a:pt x="809" y="1002"/>
                  <a:pt x="821" y="963"/>
                </a:cubicBezTo>
                <a:cubicBezTo>
                  <a:pt x="767" y="944"/>
                  <a:pt x="815" y="937"/>
                  <a:pt x="761" y="920"/>
                </a:cubicBezTo>
                <a:cubicBezTo>
                  <a:pt x="771" y="891"/>
                  <a:pt x="778" y="868"/>
                  <a:pt x="795" y="842"/>
                </a:cubicBezTo>
                <a:cubicBezTo>
                  <a:pt x="792" y="833"/>
                  <a:pt x="793" y="822"/>
                  <a:pt x="787" y="816"/>
                </a:cubicBezTo>
                <a:cubicBezTo>
                  <a:pt x="758" y="787"/>
                  <a:pt x="752" y="835"/>
                  <a:pt x="770" y="782"/>
                </a:cubicBezTo>
                <a:cubicBezTo>
                  <a:pt x="757" y="744"/>
                  <a:pt x="731" y="744"/>
                  <a:pt x="761" y="713"/>
                </a:cubicBezTo>
                <a:cubicBezTo>
                  <a:pt x="758" y="705"/>
                  <a:pt x="750" y="697"/>
                  <a:pt x="752" y="688"/>
                </a:cubicBezTo>
                <a:cubicBezTo>
                  <a:pt x="758" y="658"/>
                  <a:pt x="797" y="678"/>
                  <a:pt x="744" y="662"/>
                </a:cubicBezTo>
                <a:cubicBezTo>
                  <a:pt x="724" y="665"/>
                  <a:pt x="702" y="679"/>
                  <a:pt x="684" y="670"/>
                </a:cubicBezTo>
                <a:cubicBezTo>
                  <a:pt x="674" y="665"/>
                  <a:pt x="692" y="648"/>
                  <a:pt x="692" y="636"/>
                </a:cubicBezTo>
                <a:cubicBezTo>
                  <a:pt x="692" y="604"/>
                  <a:pt x="673" y="583"/>
                  <a:pt x="649" y="567"/>
                </a:cubicBezTo>
                <a:cubicBezTo>
                  <a:pt x="636" y="609"/>
                  <a:pt x="622" y="600"/>
                  <a:pt x="580" y="610"/>
                </a:cubicBezTo>
                <a:cubicBezTo>
                  <a:pt x="566" y="607"/>
                  <a:pt x="547" y="612"/>
                  <a:pt x="537" y="602"/>
                </a:cubicBezTo>
                <a:cubicBezTo>
                  <a:pt x="531" y="596"/>
                  <a:pt x="551" y="583"/>
                  <a:pt x="546" y="576"/>
                </a:cubicBezTo>
                <a:cubicBezTo>
                  <a:pt x="534" y="559"/>
                  <a:pt x="506" y="565"/>
                  <a:pt x="486" y="559"/>
                </a:cubicBezTo>
                <a:cubicBezTo>
                  <a:pt x="454" y="569"/>
                  <a:pt x="441" y="578"/>
                  <a:pt x="408" y="567"/>
                </a:cubicBezTo>
                <a:cubicBezTo>
                  <a:pt x="417" y="564"/>
                  <a:pt x="430" y="567"/>
                  <a:pt x="434" y="559"/>
                </a:cubicBezTo>
                <a:cubicBezTo>
                  <a:pt x="448" y="533"/>
                  <a:pt x="410" y="527"/>
                  <a:pt x="400" y="524"/>
                </a:cubicBezTo>
                <a:cubicBezTo>
                  <a:pt x="382" y="472"/>
                  <a:pt x="407" y="509"/>
                  <a:pt x="426" y="455"/>
                </a:cubicBezTo>
                <a:cubicBezTo>
                  <a:pt x="396" y="427"/>
                  <a:pt x="416" y="417"/>
                  <a:pt x="374" y="404"/>
                </a:cubicBezTo>
                <a:cubicBezTo>
                  <a:pt x="363" y="387"/>
                  <a:pt x="320" y="359"/>
                  <a:pt x="340" y="352"/>
                </a:cubicBezTo>
                <a:cubicBezTo>
                  <a:pt x="357" y="346"/>
                  <a:pt x="391" y="335"/>
                  <a:pt x="391" y="335"/>
                </a:cubicBezTo>
                <a:cubicBezTo>
                  <a:pt x="400" y="341"/>
                  <a:pt x="407" y="354"/>
                  <a:pt x="417" y="352"/>
                </a:cubicBezTo>
                <a:cubicBezTo>
                  <a:pt x="450" y="345"/>
                  <a:pt x="426" y="266"/>
                  <a:pt x="426" y="266"/>
                </a:cubicBezTo>
                <a:cubicBezTo>
                  <a:pt x="422" y="258"/>
                  <a:pt x="409" y="261"/>
                  <a:pt x="400" y="258"/>
                </a:cubicBezTo>
                <a:cubicBezTo>
                  <a:pt x="414" y="214"/>
                  <a:pt x="394" y="230"/>
                  <a:pt x="357" y="206"/>
                </a:cubicBezTo>
                <a:cubicBezTo>
                  <a:pt x="351" y="197"/>
                  <a:pt x="340" y="190"/>
                  <a:pt x="340" y="180"/>
                </a:cubicBezTo>
                <a:cubicBezTo>
                  <a:pt x="340" y="162"/>
                  <a:pt x="357" y="129"/>
                  <a:pt x="357" y="129"/>
                </a:cubicBezTo>
                <a:cubicBezTo>
                  <a:pt x="343" y="88"/>
                  <a:pt x="360" y="90"/>
                  <a:pt x="348" y="43"/>
                </a:cubicBezTo>
                <a:cubicBezTo>
                  <a:pt x="337" y="46"/>
                  <a:pt x="322" y="43"/>
                  <a:pt x="314" y="51"/>
                </a:cubicBezTo>
                <a:cubicBezTo>
                  <a:pt x="305" y="60"/>
                  <a:pt x="316" y="80"/>
                  <a:pt x="305" y="86"/>
                </a:cubicBezTo>
                <a:cubicBezTo>
                  <a:pt x="297" y="90"/>
                  <a:pt x="299" y="69"/>
                  <a:pt x="297" y="60"/>
                </a:cubicBezTo>
                <a:cubicBezTo>
                  <a:pt x="294" y="49"/>
                  <a:pt x="295" y="35"/>
                  <a:pt x="288" y="26"/>
                </a:cubicBezTo>
                <a:cubicBezTo>
                  <a:pt x="282" y="19"/>
                  <a:pt x="270" y="21"/>
                  <a:pt x="262" y="17"/>
                </a:cubicBezTo>
                <a:cubicBezTo>
                  <a:pt x="253" y="12"/>
                  <a:pt x="245" y="6"/>
                  <a:pt x="237" y="0"/>
                </a:cubicBezTo>
                <a:cubicBezTo>
                  <a:pt x="228" y="3"/>
                  <a:pt x="219" y="3"/>
                  <a:pt x="211" y="8"/>
                </a:cubicBezTo>
                <a:cubicBezTo>
                  <a:pt x="204" y="12"/>
                  <a:pt x="202" y="24"/>
                  <a:pt x="194" y="26"/>
                </a:cubicBezTo>
                <a:cubicBezTo>
                  <a:pt x="172" y="33"/>
                  <a:pt x="148" y="31"/>
                  <a:pt x="125" y="34"/>
                </a:cubicBezTo>
                <a:cubicBezTo>
                  <a:pt x="137" y="74"/>
                  <a:pt x="142" y="88"/>
                  <a:pt x="99" y="103"/>
                </a:cubicBezTo>
                <a:cubicBezTo>
                  <a:pt x="102" y="126"/>
                  <a:pt x="104" y="149"/>
                  <a:pt x="108" y="172"/>
                </a:cubicBezTo>
                <a:cubicBezTo>
                  <a:pt x="110" y="181"/>
                  <a:pt x="120" y="189"/>
                  <a:pt x="116" y="197"/>
                </a:cubicBezTo>
                <a:cubicBezTo>
                  <a:pt x="112" y="205"/>
                  <a:pt x="99" y="203"/>
                  <a:pt x="90" y="206"/>
                </a:cubicBezTo>
                <a:cubicBezTo>
                  <a:pt x="81" y="235"/>
                  <a:pt x="73" y="257"/>
                  <a:pt x="56" y="283"/>
                </a:cubicBezTo>
                <a:cubicBezTo>
                  <a:pt x="53" y="295"/>
                  <a:pt x="52" y="307"/>
                  <a:pt x="47" y="318"/>
                </a:cubicBezTo>
                <a:cubicBezTo>
                  <a:pt x="43" y="328"/>
                  <a:pt x="32" y="334"/>
                  <a:pt x="30" y="344"/>
                </a:cubicBezTo>
                <a:cubicBezTo>
                  <a:pt x="27" y="362"/>
                  <a:pt x="42" y="378"/>
                  <a:pt x="47" y="395"/>
                </a:cubicBezTo>
                <a:cubicBezTo>
                  <a:pt x="44" y="427"/>
                  <a:pt x="43" y="459"/>
                  <a:pt x="39" y="490"/>
                </a:cubicBezTo>
                <a:cubicBezTo>
                  <a:pt x="38" y="499"/>
                  <a:pt x="27" y="507"/>
                  <a:pt x="30" y="516"/>
                </a:cubicBezTo>
                <a:cubicBezTo>
                  <a:pt x="34" y="526"/>
                  <a:pt x="47" y="527"/>
                  <a:pt x="56" y="533"/>
                </a:cubicBezTo>
                <a:cubicBezTo>
                  <a:pt x="53" y="542"/>
                  <a:pt x="53" y="552"/>
                  <a:pt x="47" y="559"/>
                </a:cubicBezTo>
                <a:cubicBezTo>
                  <a:pt x="41" y="567"/>
                  <a:pt x="23" y="566"/>
                  <a:pt x="22" y="576"/>
                </a:cubicBezTo>
                <a:cubicBezTo>
                  <a:pt x="7" y="690"/>
                  <a:pt x="0" y="679"/>
                  <a:pt x="56" y="696"/>
                </a:cubicBezTo>
                <a:cubicBezTo>
                  <a:pt x="66" y="724"/>
                  <a:pt x="72" y="754"/>
                  <a:pt x="82" y="782"/>
                </a:cubicBezTo>
                <a:cubicBezTo>
                  <a:pt x="75" y="837"/>
                  <a:pt x="66" y="892"/>
                  <a:pt x="47" y="945"/>
                </a:cubicBezTo>
                <a:cubicBezTo>
                  <a:pt x="78" y="976"/>
                  <a:pt x="88" y="958"/>
                  <a:pt x="125" y="945"/>
                </a:cubicBezTo>
                <a:cubicBezTo>
                  <a:pt x="167" y="990"/>
                  <a:pt x="211" y="963"/>
                  <a:pt x="271" y="963"/>
                </a:cubicBezTo>
                <a:cubicBezTo>
                  <a:pt x="275" y="963"/>
                  <a:pt x="265" y="968"/>
                  <a:pt x="262" y="971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3" name="Freeform 17"/>
          <p:cNvSpPr>
            <a:spLocks/>
          </p:cNvSpPr>
          <p:nvPr/>
        </p:nvSpPr>
        <p:spPr bwMode="auto">
          <a:xfrm>
            <a:off x="5013325" y="1644650"/>
            <a:ext cx="1724025" cy="1514475"/>
          </a:xfrm>
          <a:custGeom>
            <a:avLst/>
            <a:gdLst>
              <a:gd name="T0" fmla="*/ 1012 w 1086"/>
              <a:gd name="T1" fmla="*/ 434 h 954"/>
              <a:gd name="T2" fmla="*/ 969 w 1086"/>
              <a:gd name="T3" fmla="*/ 383 h 954"/>
              <a:gd name="T4" fmla="*/ 883 w 1086"/>
              <a:gd name="T5" fmla="*/ 322 h 954"/>
              <a:gd name="T6" fmla="*/ 917 w 1086"/>
              <a:gd name="T7" fmla="*/ 288 h 954"/>
              <a:gd name="T8" fmla="*/ 831 w 1086"/>
              <a:gd name="T9" fmla="*/ 219 h 954"/>
              <a:gd name="T10" fmla="*/ 779 w 1086"/>
              <a:gd name="T11" fmla="*/ 133 h 954"/>
              <a:gd name="T12" fmla="*/ 711 w 1086"/>
              <a:gd name="T13" fmla="*/ 30 h 954"/>
              <a:gd name="T14" fmla="*/ 650 w 1086"/>
              <a:gd name="T15" fmla="*/ 56 h 954"/>
              <a:gd name="T16" fmla="*/ 444 w 1086"/>
              <a:gd name="T17" fmla="*/ 21 h 954"/>
              <a:gd name="T18" fmla="*/ 350 w 1086"/>
              <a:gd name="T19" fmla="*/ 4 h 954"/>
              <a:gd name="T20" fmla="*/ 307 w 1086"/>
              <a:gd name="T21" fmla="*/ 82 h 954"/>
              <a:gd name="T22" fmla="*/ 272 w 1086"/>
              <a:gd name="T23" fmla="*/ 116 h 954"/>
              <a:gd name="T24" fmla="*/ 160 w 1086"/>
              <a:gd name="T25" fmla="*/ 125 h 954"/>
              <a:gd name="T26" fmla="*/ 83 w 1086"/>
              <a:gd name="T27" fmla="*/ 107 h 954"/>
              <a:gd name="T28" fmla="*/ 57 w 1086"/>
              <a:gd name="T29" fmla="*/ 219 h 954"/>
              <a:gd name="T30" fmla="*/ 126 w 1086"/>
              <a:gd name="T31" fmla="*/ 305 h 954"/>
              <a:gd name="T32" fmla="*/ 221 w 1086"/>
              <a:gd name="T33" fmla="*/ 503 h 954"/>
              <a:gd name="T34" fmla="*/ 186 w 1086"/>
              <a:gd name="T35" fmla="*/ 658 h 954"/>
              <a:gd name="T36" fmla="*/ 289 w 1086"/>
              <a:gd name="T37" fmla="*/ 701 h 954"/>
              <a:gd name="T38" fmla="*/ 332 w 1086"/>
              <a:gd name="T39" fmla="*/ 726 h 954"/>
              <a:gd name="T40" fmla="*/ 393 w 1086"/>
              <a:gd name="T41" fmla="*/ 787 h 954"/>
              <a:gd name="T42" fmla="*/ 418 w 1086"/>
              <a:gd name="T43" fmla="*/ 795 h 954"/>
              <a:gd name="T44" fmla="*/ 504 w 1086"/>
              <a:gd name="T45" fmla="*/ 847 h 954"/>
              <a:gd name="T46" fmla="*/ 539 w 1086"/>
              <a:gd name="T47" fmla="*/ 855 h 954"/>
              <a:gd name="T48" fmla="*/ 676 w 1086"/>
              <a:gd name="T49" fmla="*/ 907 h 954"/>
              <a:gd name="T50" fmla="*/ 719 w 1086"/>
              <a:gd name="T51" fmla="*/ 924 h 954"/>
              <a:gd name="T52" fmla="*/ 762 w 1086"/>
              <a:gd name="T53" fmla="*/ 941 h 954"/>
              <a:gd name="T54" fmla="*/ 736 w 1086"/>
              <a:gd name="T55" fmla="*/ 821 h 954"/>
              <a:gd name="T56" fmla="*/ 779 w 1086"/>
              <a:gd name="T57" fmla="*/ 795 h 954"/>
              <a:gd name="T58" fmla="*/ 926 w 1086"/>
              <a:gd name="T59" fmla="*/ 726 h 954"/>
              <a:gd name="T60" fmla="*/ 1003 w 1086"/>
              <a:gd name="T61" fmla="*/ 649 h 954"/>
              <a:gd name="T62" fmla="*/ 1080 w 1086"/>
              <a:gd name="T63" fmla="*/ 554 h 954"/>
              <a:gd name="T64" fmla="*/ 1029 w 1086"/>
              <a:gd name="T65" fmla="*/ 460 h 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086" h="954">
                <a:moveTo>
                  <a:pt x="1029" y="460"/>
                </a:moveTo>
                <a:cubicBezTo>
                  <a:pt x="1023" y="451"/>
                  <a:pt x="1014" y="444"/>
                  <a:pt x="1012" y="434"/>
                </a:cubicBezTo>
                <a:cubicBezTo>
                  <a:pt x="1010" y="425"/>
                  <a:pt x="1024" y="416"/>
                  <a:pt x="1020" y="408"/>
                </a:cubicBezTo>
                <a:cubicBezTo>
                  <a:pt x="1015" y="395"/>
                  <a:pt x="980" y="387"/>
                  <a:pt x="969" y="383"/>
                </a:cubicBezTo>
                <a:cubicBezTo>
                  <a:pt x="949" y="327"/>
                  <a:pt x="978" y="383"/>
                  <a:pt x="900" y="348"/>
                </a:cubicBezTo>
                <a:cubicBezTo>
                  <a:pt x="891" y="344"/>
                  <a:pt x="889" y="331"/>
                  <a:pt x="883" y="322"/>
                </a:cubicBezTo>
                <a:cubicBezTo>
                  <a:pt x="886" y="314"/>
                  <a:pt x="885" y="303"/>
                  <a:pt x="891" y="297"/>
                </a:cubicBezTo>
                <a:cubicBezTo>
                  <a:pt x="897" y="291"/>
                  <a:pt x="911" y="295"/>
                  <a:pt x="917" y="288"/>
                </a:cubicBezTo>
                <a:cubicBezTo>
                  <a:pt x="924" y="279"/>
                  <a:pt x="923" y="265"/>
                  <a:pt x="926" y="254"/>
                </a:cubicBezTo>
                <a:cubicBezTo>
                  <a:pt x="907" y="200"/>
                  <a:pt x="886" y="212"/>
                  <a:pt x="831" y="219"/>
                </a:cubicBezTo>
                <a:cubicBezTo>
                  <a:pt x="820" y="216"/>
                  <a:pt x="804" y="220"/>
                  <a:pt x="797" y="211"/>
                </a:cubicBezTo>
                <a:cubicBezTo>
                  <a:pt x="784" y="193"/>
                  <a:pt x="795" y="153"/>
                  <a:pt x="779" y="133"/>
                </a:cubicBezTo>
                <a:cubicBezTo>
                  <a:pt x="767" y="118"/>
                  <a:pt x="745" y="113"/>
                  <a:pt x="728" y="107"/>
                </a:cubicBezTo>
                <a:cubicBezTo>
                  <a:pt x="701" y="68"/>
                  <a:pt x="724" y="73"/>
                  <a:pt x="711" y="30"/>
                </a:cubicBezTo>
                <a:cubicBezTo>
                  <a:pt x="697" y="33"/>
                  <a:pt x="681" y="33"/>
                  <a:pt x="668" y="39"/>
                </a:cubicBezTo>
                <a:cubicBezTo>
                  <a:pt x="660" y="42"/>
                  <a:pt x="658" y="56"/>
                  <a:pt x="650" y="56"/>
                </a:cubicBezTo>
                <a:cubicBezTo>
                  <a:pt x="631" y="56"/>
                  <a:pt x="618" y="32"/>
                  <a:pt x="599" y="30"/>
                </a:cubicBezTo>
                <a:cubicBezTo>
                  <a:pt x="548" y="25"/>
                  <a:pt x="496" y="24"/>
                  <a:pt x="444" y="21"/>
                </a:cubicBezTo>
                <a:cubicBezTo>
                  <a:pt x="418" y="24"/>
                  <a:pt x="392" y="35"/>
                  <a:pt x="367" y="30"/>
                </a:cubicBezTo>
                <a:cubicBezTo>
                  <a:pt x="357" y="28"/>
                  <a:pt x="360" y="7"/>
                  <a:pt x="350" y="4"/>
                </a:cubicBezTo>
                <a:cubicBezTo>
                  <a:pt x="339" y="0"/>
                  <a:pt x="327" y="10"/>
                  <a:pt x="315" y="13"/>
                </a:cubicBezTo>
                <a:cubicBezTo>
                  <a:pt x="312" y="36"/>
                  <a:pt x="316" y="61"/>
                  <a:pt x="307" y="82"/>
                </a:cubicBezTo>
                <a:cubicBezTo>
                  <a:pt x="303" y="90"/>
                  <a:pt x="288" y="84"/>
                  <a:pt x="281" y="90"/>
                </a:cubicBezTo>
                <a:cubicBezTo>
                  <a:pt x="274" y="96"/>
                  <a:pt x="278" y="109"/>
                  <a:pt x="272" y="116"/>
                </a:cubicBezTo>
                <a:cubicBezTo>
                  <a:pt x="265" y="124"/>
                  <a:pt x="255" y="127"/>
                  <a:pt x="246" y="133"/>
                </a:cubicBezTo>
                <a:cubicBezTo>
                  <a:pt x="217" y="130"/>
                  <a:pt x="187" y="135"/>
                  <a:pt x="160" y="125"/>
                </a:cubicBezTo>
                <a:cubicBezTo>
                  <a:pt x="151" y="122"/>
                  <a:pt x="161" y="101"/>
                  <a:pt x="152" y="99"/>
                </a:cubicBezTo>
                <a:cubicBezTo>
                  <a:pt x="129" y="94"/>
                  <a:pt x="106" y="104"/>
                  <a:pt x="83" y="107"/>
                </a:cubicBezTo>
                <a:cubicBezTo>
                  <a:pt x="43" y="118"/>
                  <a:pt x="36" y="125"/>
                  <a:pt x="14" y="159"/>
                </a:cubicBezTo>
                <a:cubicBezTo>
                  <a:pt x="34" y="272"/>
                  <a:pt x="0" y="174"/>
                  <a:pt x="57" y="219"/>
                </a:cubicBezTo>
                <a:cubicBezTo>
                  <a:pt x="62" y="223"/>
                  <a:pt x="73" y="278"/>
                  <a:pt x="74" y="279"/>
                </a:cubicBezTo>
                <a:cubicBezTo>
                  <a:pt x="85" y="302"/>
                  <a:pt x="104" y="300"/>
                  <a:pt x="126" y="305"/>
                </a:cubicBezTo>
                <a:cubicBezTo>
                  <a:pt x="132" y="373"/>
                  <a:pt x="118" y="408"/>
                  <a:pt x="169" y="443"/>
                </a:cubicBezTo>
                <a:cubicBezTo>
                  <a:pt x="185" y="466"/>
                  <a:pt x="201" y="484"/>
                  <a:pt x="221" y="503"/>
                </a:cubicBezTo>
                <a:cubicBezTo>
                  <a:pt x="215" y="555"/>
                  <a:pt x="210" y="586"/>
                  <a:pt x="195" y="632"/>
                </a:cubicBezTo>
                <a:cubicBezTo>
                  <a:pt x="192" y="641"/>
                  <a:pt x="193" y="652"/>
                  <a:pt x="186" y="658"/>
                </a:cubicBezTo>
                <a:cubicBezTo>
                  <a:pt x="177" y="665"/>
                  <a:pt x="163" y="663"/>
                  <a:pt x="152" y="666"/>
                </a:cubicBezTo>
                <a:cubicBezTo>
                  <a:pt x="201" y="698"/>
                  <a:pt x="222" y="694"/>
                  <a:pt x="289" y="701"/>
                </a:cubicBezTo>
                <a:cubicBezTo>
                  <a:pt x="295" y="707"/>
                  <a:pt x="300" y="714"/>
                  <a:pt x="307" y="718"/>
                </a:cubicBezTo>
                <a:cubicBezTo>
                  <a:pt x="315" y="722"/>
                  <a:pt x="326" y="720"/>
                  <a:pt x="332" y="726"/>
                </a:cubicBezTo>
                <a:cubicBezTo>
                  <a:pt x="338" y="732"/>
                  <a:pt x="336" y="744"/>
                  <a:pt x="341" y="752"/>
                </a:cubicBezTo>
                <a:cubicBezTo>
                  <a:pt x="360" y="780"/>
                  <a:pt x="366" y="778"/>
                  <a:pt x="393" y="787"/>
                </a:cubicBezTo>
                <a:cubicBezTo>
                  <a:pt x="399" y="781"/>
                  <a:pt x="402" y="766"/>
                  <a:pt x="410" y="769"/>
                </a:cubicBezTo>
                <a:cubicBezTo>
                  <a:pt x="419" y="772"/>
                  <a:pt x="416" y="786"/>
                  <a:pt x="418" y="795"/>
                </a:cubicBezTo>
                <a:cubicBezTo>
                  <a:pt x="422" y="815"/>
                  <a:pt x="424" y="835"/>
                  <a:pt x="427" y="855"/>
                </a:cubicBezTo>
                <a:cubicBezTo>
                  <a:pt x="458" y="845"/>
                  <a:pt x="473" y="857"/>
                  <a:pt x="504" y="847"/>
                </a:cubicBezTo>
                <a:cubicBezTo>
                  <a:pt x="510" y="841"/>
                  <a:pt x="514" y="828"/>
                  <a:pt x="522" y="830"/>
                </a:cubicBezTo>
                <a:cubicBezTo>
                  <a:pt x="532" y="832"/>
                  <a:pt x="531" y="849"/>
                  <a:pt x="539" y="855"/>
                </a:cubicBezTo>
                <a:cubicBezTo>
                  <a:pt x="548" y="862"/>
                  <a:pt x="604" y="872"/>
                  <a:pt x="607" y="873"/>
                </a:cubicBezTo>
                <a:cubicBezTo>
                  <a:pt x="621" y="925"/>
                  <a:pt x="625" y="920"/>
                  <a:pt x="676" y="907"/>
                </a:cubicBezTo>
                <a:cubicBezTo>
                  <a:pt x="673" y="904"/>
                  <a:pt x="664" y="897"/>
                  <a:pt x="668" y="898"/>
                </a:cubicBezTo>
                <a:cubicBezTo>
                  <a:pt x="703" y="911"/>
                  <a:pt x="686" y="902"/>
                  <a:pt x="719" y="924"/>
                </a:cubicBezTo>
                <a:cubicBezTo>
                  <a:pt x="722" y="933"/>
                  <a:pt x="719" y="947"/>
                  <a:pt x="728" y="950"/>
                </a:cubicBezTo>
                <a:cubicBezTo>
                  <a:pt x="739" y="954"/>
                  <a:pt x="758" y="952"/>
                  <a:pt x="762" y="941"/>
                </a:cubicBezTo>
                <a:cubicBezTo>
                  <a:pt x="769" y="919"/>
                  <a:pt x="759" y="895"/>
                  <a:pt x="754" y="873"/>
                </a:cubicBezTo>
                <a:cubicBezTo>
                  <a:pt x="750" y="855"/>
                  <a:pt x="736" y="821"/>
                  <a:pt x="736" y="821"/>
                </a:cubicBezTo>
                <a:cubicBezTo>
                  <a:pt x="742" y="815"/>
                  <a:pt x="747" y="808"/>
                  <a:pt x="754" y="804"/>
                </a:cubicBezTo>
                <a:cubicBezTo>
                  <a:pt x="762" y="799"/>
                  <a:pt x="773" y="801"/>
                  <a:pt x="779" y="795"/>
                </a:cubicBezTo>
                <a:cubicBezTo>
                  <a:pt x="823" y="750"/>
                  <a:pt x="731" y="780"/>
                  <a:pt x="831" y="761"/>
                </a:cubicBezTo>
                <a:cubicBezTo>
                  <a:pt x="860" y="678"/>
                  <a:pt x="798" y="831"/>
                  <a:pt x="926" y="726"/>
                </a:cubicBezTo>
                <a:cubicBezTo>
                  <a:pt x="944" y="712"/>
                  <a:pt x="918" y="674"/>
                  <a:pt x="934" y="658"/>
                </a:cubicBezTo>
                <a:cubicBezTo>
                  <a:pt x="950" y="642"/>
                  <a:pt x="980" y="652"/>
                  <a:pt x="1003" y="649"/>
                </a:cubicBezTo>
                <a:cubicBezTo>
                  <a:pt x="1080" y="629"/>
                  <a:pt x="996" y="662"/>
                  <a:pt x="1046" y="563"/>
                </a:cubicBezTo>
                <a:cubicBezTo>
                  <a:pt x="1051" y="553"/>
                  <a:pt x="1069" y="557"/>
                  <a:pt x="1080" y="554"/>
                </a:cubicBezTo>
                <a:cubicBezTo>
                  <a:pt x="1068" y="491"/>
                  <a:pt x="1086" y="482"/>
                  <a:pt x="1020" y="468"/>
                </a:cubicBezTo>
                <a:cubicBezTo>
                  <a:pt x="1031" y="438"/>
                  <a:pt x="1029" y="434"/>
                  <a:pt x="1029" y="460"/>
                </a:cubicBezTo>
                <a:close/>
              </a:path>
            </a:pathLst>
          </a:custGeom>
          <a:solidFill>
            <a:srgbClr val="99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4" name="Freeform 18"/>
          <p:cNvSpPr>
            <a:spLocks/>
          </p:cNvSpPr>
          <p:nvPr/>
        </p:nvSpPr>
        <p:spPr bwMode="auto">
          <a:xfrm>
            <a:off x="3887788" y="2754313"/>
            <a:ext cx="2159000" cy="1258887"/>
          </a:xfrm>
          <a:custGeom>
            <a:avLst/>
            <a:gdLst>
              <a:gd name="T0" fmla="*/ 1016 w 1360"/>
              <a:gd name="T1" fmla="*/ 646 h 793"/>
              <a:gd name="T2" fmla="*/ 1119 w 1360"/>
              <a:gd name="T3" fmla="*/ 586 h 793"/>
              <a:gd name="T4" fmla="*/ 1127 w 1360"/>
              <a:gd name="T5" fmla="*/ 552 h 793"/>
              <a:gd name="T6" fmla="*/ 1188 w 1360"/>
              <a:gd name="T7" fmla="*/ 543 h 793"/>
              <a:gd name="T8" fmla="*/ 1179 w 1360"/>
              <a:gd name="T9" fmla="*/ 517 h 793"/>
              <a:gd name="T10" fmla="*/ 1162 w 1360"/>
              <a:gd name="T11" fmla="*/ 492 h 793"/>
              <a:gd name="T12" fmla="*/ 1196 w 1360"/>
              <a:gd name="T13" fmla="*/ 363 h 793"/>
              <a:gd name="T14" fmla="*/ 1239 w 1360"/>
              <a:gd name="T15" fmla="*/ 354 h 793"/>
              <a:gd name="T16" fmla="*/ 1256 w 1360"/>
              <a:gd name="T17" fmla="*/ 320 h 793"/>
              <a:gd name="T18" fmla="*/ 1239 w 1360"/>
              <a:gd name="T19" fmla="*/ 302 h 793"/>
              <a:gd name="T20" fmla="*/ 1205 w 1360"/>
              <a:gd name="T21" fmla="*/ 294 h 793"/>
              <a:gd name="T22" fmla="*/ 1282 w 1360"/>
              <a:gd name="T23" fmla="*/ 251 h 793"/>
              <a:gd name="T24" fmla="*/ 1308 w 1360"/>
              <a:gd name="T25" fmla="*/ 234 h 793"/>
              <a:gd name="T26" fmla="*/ 1239 w 1360"/>
              <a:gd name="T27" fmla="*/ 139 h 793"/>
              <a:gd name="T28" fmla="*/ 1127 w 1360"/>
              <a:gd name="T29" fmla="*/ 139 h 793"/>
              <a:gd name="T30" fmla="*/ 1119 w 1360"/>
              <a:gd name="T31" fmla="*/ 53 h 793"/>
              <a:gd name="T32" fmla="*/ 1093 w 1360"/>
              <a:gd name="T33" fmla="*/ 45 h 793"/>
              <a:gd name="T34" fmla="*/ 1067 w 1360"/>
              <a:gd name="T35" fmla="*/ 62 h 793"/>
              <a:gd name="T36" fmla="*/ 1059 w 1360"/>
              <a:gd name="T37" fmla="*/ 36 h 793"/>
              <a:gd name="T38" fmla="*/ 1041 w 1360"/>
              <a:gd name="T39" fmla="*/ 19 h 793"/>
              <a:gd name="T40" fmla="*/ 973 w 1360"/>
              <a:gd name="T41" fmla="*/ 2 h 793"/>
              <a:gd name="T42" fmla="*/ 938 w 1360"/>
              <a:gd name="T43" fmla="*/ 10 h 793"/>
              <a:gd name="T44" fmla="*/ 947 w 1360"/>
              <a:gd name="T45" fmla="*/ 36 h 793"/>
              <a:gd name="T46" fmla="*/ 964 w 1360"/>
              <a:gd name="T47" fmla="*/ 105 h 793"/>
              <a:gd name="T48" fmla="*/ 955 w 1360"/>
              <a:gd name="T49" fmla="*/ 148 h 793"/>
              <a:gd name="T50" fmla="*/ 852 w 1360"/>
              <a:gd name="T51" fmla="*/ 113 h 793"/>
              <a:gd name="T52" fmla="*/ 775 w 1360"/>
              <a:gd name="T53" fmla="*/ 122 h 793"/>
              <a:gd name="T54" fmla="*/ 740 w 1360"/>
              <a:gd name="T55" fmla="*/ 165 h 793"/>
              <a:gd name="T56" fmla="*/ 680 w 1360"/>
              <a:gd name="T57" fmla="*/ 182 h 793"/>
              <a:gd name="T58" fmla="*/ 560 w 1360"/>
              <a:gd name="T59" fmla="*/ 199 h 793"/>
              <a:gd name="T60" fmla="*/ 371 w 1360"/>
              <a:gd name="T61" fmla="*/ 242 h 793"/>
              <a:gd name="T62" fmla="*/ 285 w 1360"/>
              <a:gd name="T63" fmla="*/ 251 h 793"/>
              <a:gd name="T64" fmla="*/ 259 w 1360"/>
              <a:gd name="T65" fmla="*/ 260 h 793"/>
              <a:gd name="T66" fmla="*/ 199 w 1360"/>
              <a:gd name="T67" fmla="*/ 328 h 793"/>
              <a:gd name="T68" fmla="*/ 79 w 1360"/>
              <a:gd name="T69" fmla="*/ 380 h 793"/>
              <a:gd name="T70" fmla="*/ 18 w 1360"/>
              <a:gd name="T71" fmla="*/ 466 h 793"/>
              <a:gd name="T72" fmla="*/ 18 w 1360"/>
              <a:gd name="T73" fmla="*/ 543 h 793"/>
              <a:gd name="T74" fmla="*/ 44 w 1360"/>
              <a:gd name="T75" fmla="*/ 535 h 793"/>
              <a:gd name="T76" fmla="*/ 79 w 1360"/>
              <a:gd name="T77" fmla="*/ 543 h 793"/>
              <a:gd name="T78" fmla="*/ 122 w 1360"/>
              <a:gd name="T79" fmla="*/ 552 h 793"/>
              <a:gd name="T80" fmla="*/ 156 w 1360"/>
              <a:gd name="T81" fmla="*/ 560 h 793"/>
              <a:gd name="T82" fmla="*/ 207 w 1360"/>
              <a:gd name="T83" fmla="*/ 552 h 793"/>
              <a:gd name="T84" fmla="*/ 216 w 1360"/>
              <a:gd name="T85" fmla="*/ 578 h 793"/>
              <a:gd name="T86" fmla="*/ 242 w 1360"/>
              <a:gd name="T87" fmla="*/ 586 h 793"/>
              <a:gd name="T88" fmla="*/ 293 w 1360"/>
              <a:gd name="T89" fmla="*/ 578 h 793"/>
              <a:gd name="T90" fmla="*/ 354 w 1360"/>
              <a:gd name="T91" fmla="*/ 560 h 793"/>
              <a:gd name="T92" fmla="*/ 388 w 1360"/>
              <a:gd name="T93" fmla="*/ 560 h 793"/>
              <a:gd name="T94" fmla="*/ 414 w 1360"/>
              <a:gd name="T95" fmla="*/ 552 h 793"/>
              <a:gd name="T96" fmla="*/ 465 w 1360"/>
              <a:gd name="T97" fmla="*/ 560 h 793"/>
              <a:gd name="T98" fmla="*/ 474 w 1360"/>
              <a:gd name="T99" fmla="*/ 595 h 793"/>
              <a:gd name="T100" fmla="*/ 551 w 1360"/>
              <a:gd name="T101" fmla="*/ 603 h 793"/>
              <a:gd name="T102" fmla="*/ 586 w 1360"/>
              <a:gd name="T103" fmla="*/ 612 h 793"/>
              <a:gd name="T104" fmla="*/ 603 w 1360"/>
              <a:gd name="T105" fmla="*/ 638 h 793"/>
              <a:gd name="T106" fmla="*/ 655 w 1360"/>
              <a:gd name="T107" fmla="*/ 707 h 793"/>
              <a:gd name="T108" fmla="*/ 663 w 1360"/>
              <a:gd name="T109" fmla="*/ 767 h 793"/>
              <a:gd name="T110" fmla="*/ 749 w 1360"/>
              <a:gd name="T111" fmla="*/ 775 h 793"/>
              <a:gd name="T112" fmla="*/ 766 w 1360"/>
              <a:gd name="T113" fmla="*/ 793 h 793"/>
              <a:gd name="T114" fmla="*/ 878 w 1360"/>
              <a:gd name="T115" fmla="*/ 741 h 793"/>
              <a:gd name="T116" fmla="*/ 887 w 1360"/>
              <a:gd name="T117" fmla="*/ 681 h 793"/>
              <a:gd name="T118" fmla="*/ 955 w 1360"/>
              <a:gd name="T119" fmla="*/ 672 h 793"/>
              <a:gd name="T120" fmla="*/ 1007 w 1360"/>
              <a:gd name="T121" fmla="*/ 655 h 793"/>
              <a:gd name="T122" fmla="*/ 1016 w 1360"/>
              <a:gd name="T123" fmla="*/ 646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60" h="793">
                <a:moveTo>
                  <a:pt x="1016" y="646"/>
                </a:moveTo>
                <a:cubicBezTo>
                  <a:pt x="1053" y="621"/>
                  <a:pt x="1074" y="597"/>
                  <a:pt x="1119" y="586"/>
                </a:cubicBezTo>
                <a:cubicBezTo>
                  <a:pt x="1122" y="575"/>
                  <a:pt x="1117" y="558"/>
                  <a:pt x="1127" y="552"/>
                </a:cubicBezTo>
                <a:cubicBezTo>
                  <a:pt x="1144" y="541"/>
                  <a:pt x="1171" y="554"/>
                  <a:pt x="1188" y="543"/>
                </a:cubicBezTo>
                <a:cubicBezTo>
                  <a:pt x="1196" y="538"/>
                  <a:pt x="1183" y="525"/>
                  <a:pt x="1179" y="517"/>
                </a:cubicBezTo>
                <a:cubicBezTo>
                  <a:pt x="1174" y="508"/>
                  <a:pt x="1168" y="500"/>
                  <a:pt x="1162" y="492"/>
                </a:cubicBezTo>
                <a:cubicBezTo>
                  <a:pt x="1237" y="466"/>
                  <a:pt x="1138" y="509"/>
                  <a:pt x="1196" y="363"/>
                </a:cubicBezTo>
                <a:cubicBezTo>
                  <a:pt x="1201" y="349"/>
                  <a:pt x="1225" y="357"/>
                  <a:pt x="1239" y="354"/>
                </a:cubicBezTo>
                <a:cubicBezTo>
                  <a:pt x="1199" y="293"/>
                  <a:pt x="1231" y="359"/>
                  <a:pt x="1256" y="320"/>
                </a:cubicBezTo>
                <a:cubicBezTo>
                  <a:pt x="1261" y="313"/>
                  <a:pt x="1246" y="306"/>
                  <a:pt x="1239" y="302"/>
                </a:cubicBezTo>
                <a:cubicBezTo>
                  <a:pt x="1229" y="297"/>
                  <a:pt x="1216" y="297"/>
                  <a:pt x="1205" y="294"/>
                </a:cubicBezTo>
                <a:cubicBezTo>
                  <a:pt x="1227" y="260"/>
                  <a:pt x="1243" y="261"/>
                  <a:pt x="1282" y="251"/>
                </a:cubicBezTo>
                <a:cubicBezTo>
                  <a:pt x="1291" y="245"/>
                  <a:pt x="1301" y="241"/>
                  <a:pt x="1308" y="234"/>
                </a:cubicBezTo>
                <a:cubicBezTo>
                  <a:pt x="1360" y="182"/>
                  <a:pt x="1271" y="160"/>
                  <a:pt x="1239" y="139"/>
                </a:cubicBezTo>
                <a:cubicBezTo>
                  <a:pt x="1206" y="150"/>
                  <a:pt x="1159" y="171"/>
                  <a:pt x="1127" y="139"/>
                </a:cubicBezTo>
                <a:cubicBezTo>
                  <a:pt x="1107" y="119"/>
                  <a:pt x="1129" y="80"/>
                  <a:pt x="1119" y="53"/>
                </a:cubicBezTo>
                <a:cubicBezTo>
                  <a:pt x="1116" y="44"/>
                  <a:pt x="1102" y="48"/>
                  <a:pt x="1093" y="45"/>
                </a:cubicBezTo>
                <a:cubicBezTo>
                  <a:pt x="1084" y="51"/>
                  <a:pt x="1077" y="65"/>
                  <a:pt x="1067" y="62"/>
                </a:cubicBezTo>
                <a:cubicBezTo>
                  <a:pt x="1058" y="60"/>
                  <a:pt x="1064" y="44"/>
                  <a:pt x="1059" y="36"/>
                </a:cubicBezTo>
                <a:cubicBezTo>
                  <a:pt x="1055" y="29"/>
                  <a:pt x="1048" y="23"/>
                  <a:pt x="1041" y="19"/>
                </a:cubicBezTo>
                <a:cubicBezTo>
                  <a:pt x="1025" y="9"/>
                  <a:pt x="987" y="5"/>
                  <a:pt x="973" y="2"/>
                </a:cubicBezTo>
                <a:cubicBezTo>
                  <a:pt x="961" y="5"/>
                  <a:pt x="945" y="0"/>
                  <a:pt x="938" y="10"/>
                </a:cubicBezTo>
                <a:cubicBezTo>
                  <a:pt x="932" y="17"/>
                  <a:pt x="945" y="27"/>
                  <a:pt x="947" y="36"/>
                </a:cubicBezTo>
                <a:cubicBezTo>
                  <a:pt x="968" y="119"/>
                  <a:pt x="943" y="45"/>
                  <a:pt x="964" y="105"/>
                </a:cubicBezTo>
                <a:cubicBezTo>
                  <a:pt x="961" y="119"/>
                  <a:pt x="969" y="143"/>
                  <a:pt x="955" y="148"/>
                </a:cubicBezTo>
                <a:cubicBezTo>
                  <a:pt x="899" y="170"/>
                  <a:pt x="881" y="142"/>
                  <a:pt x="852" y="113"/>
                </a:cubicBezTo>
                <a:cubicBezTo>
                  <a:pt x="826" y="116"/>
                  <a:pt x="799" y="113"/>
                  <a:pt x="775" y="122"/>
                </a:cubicBezTo>
                <a:cubicBezTo>
                  <a:pt x="758" y="128"/>
                  <a:pt x="757" y="157"/>
                  <a:pt x="740" y="165"/>
                </a:cubicBezTo>
                <a:cubicBezTo>
                  <a:pt x="721" y="174"/>
                  <a:pt x="700" y="176"/>
                  <a:pt x="680" y="182"/>
                </a:cubicBezTo>
                <a:cubicBezTo>
                  <a:pt x="636" y="168"/>
                  <a:pt x="598" y="174"/>
                  <a:pt x="560" y="199"/>
                </a:cubicBezTo>
                <a:cubicBezTo>
                  <a:pt x="527" y="294"/>
                  <a:pt x="511" y="250"/>
                  <a:pt x="371" y="242"/>
                </a:cubicBezTo>
                <a:cubicBezTo>
                  <a:pt x="342" y="245"/>
                  <a:pt x="313" y="246"/>
                  <a:pt x="285" y="251"/>
                </a:cubicBezTo>
                <a:cubicBezTo>
                  <a:pt x="276" y="252"/>
                  <a:pt x="263" y="252"/>
                  <a:pt x="259" y="260"/>
                </a:cubicBezTo>
                <a:cubicBezTo>
                  <a:pt x="218" y="342"/>
                  <a:pt x="295" y="313"/>
                  <a:pt x="199" y="328"/>
                </a:cubicBezTo>
                <a:cubicBezTo>
                  <a:pt x="179" y="386"/>
                  <a:pt x="141" y="373"/>
                  <a:pt x="79" y="380"/>
                </a:cubicBezTo>
                <a:cubicBezTo>
                  <a:pt x="66" y="417"/>
                  <a:pt x="46" y="439"/>
                  <a:pt x="18" y="466"/>
                </a:cubicBezTo>
                <a:cubicBezTo>
                  <a:pt x="16" y="477"/>
                  <a:pt x="0" y="529"/>
                  <a:pt x="18" y="543"/>
                </a:cubicBezTo>
                <a:cubicBezTo>
                  <a:pt x="25" y="549"/>
                  <a:pt x="35" y="538"/>
                  <a:pt x="44" y="535"/>
                </a:cubicBezTo>
                <a:cubicBezTo>
                  <a:pt x="56" y="538"/>
                  <a:pt x="69" y="536"/>
                  <a:pt x="79" y="543"/>
                </a:cubicBezTo>
                <a:cubicBezTo>
                  <a:pt x="117" y="568"/>
                  <a:pt x="72" y="585"/>
                  <a:pt x="122" y="552"/>
                </a:cubicBezTo>
                <a:cubicBezTo>
                  <a:pt x="133" y="555"/>
                  <a:pt x="144" y="560"/>
                  <a:pt x="156" y="560"/>
                </a:cubicBezTo>
                <a:cubicBezTo>
                  <a:pt x="173" y="560"/>
                  <a:pt x="191" y="547"/>
                  <a:pt x="207" y="552"/>
                </a:cubicBezTo>
                <a:cubicBezTo>
                  <a:pt x="216" y="555"/>
                  <a:pt x="209" y="572"/>
                  <a:pt x="216" y="578"/>
                </a:cubicBezTo>
                <a:cubicBezTo>
                  <a:pt x="223" y="584"/>
                  <a:pt x="233" y="583"/>
                  <a:pt x="242" y="586"/>
                </a:cubicBezTo>
                <a:cubicBezTo>
                  <a:pt x="298" y="550"/>
                  <a:pt x="239" y="578"/>
                  <a:pt x="293" y="578"/>
                </a:cubicBezTo>
                <a:cubicBezTo>
                  <a:pt x="304" y="578"/>
                  <a:pt x="341" y="564"/>
                  <a:pt x="354" y="560"/>
                </a:cubicBezTo>
                <a:cubicBezTo>
                  <a:pt x="383" y="591"/>
                  <a:pt x="359" y="577"/>
                  <a:pt x="388" y="560"/>
                </a:cubicBezTo>
                <a:cubicBezTo>
                  <a:pt x="396" y="555"/>
                  <a:pt x="405" y="555"/>
                  <a:pt x="414" y="552"/>
                </a:cubicBezTo>
                <a:cubicBezTo>
                  <a:pt x="431" y="555"/>
                  <a:pt x="451" y="550"/>
                  <a:pt x="465" y="560"/>
                </a:cubicBezTo>
                <a:cubicBezTo>
                  <a:pt x="475" y="567"/>
                  <a:pt x="463" y="590"/>
                  <a:pt x="474" y="595"/>
                </a:cubicBezTo>
                <a:cubicBezTo>
                  <a:pt x="497" y="607"/>
                  <a:pt x="525" y="600"/>
                  <a:pt x="551" y="603"/>
                </a:cubicBezTo>
                <a:cubicBezTo>
                  <a:pt x="573" y="667"/>
                  <a:pt x="541" y="603"/>
                  <a:pt x="586" y="612"/>
                </a:cubicBezTo>
                <a:cubicBezTo>
                  <a:pt x="596" y="614"/>
                  <a:pt x="597" y="629"/>
                  <a:pt x="603" y="638"/>
                </a:cubicBezTo>
                <a:cubicBezTo>
                  <a:pt x="618" y="708"/>
                  <a:pt x="613" y="665"/>
                  <a:pt x="655" y="707"/>
                </a:cubicBezTo>
                <a:cubicBezTo>
                  <a:pt x="658" y="727"/>
                  <a:pt x="647" y="755"/>
                  <a:pt x="663" y="767"/>
                </a:cubicBezTo>
                <a:cubicBezTo>
                  <a:pt x="686" y="784"/>
                  <a:pt x="721" y="768"/>
                  <a:pt x="749" y="775"/>
                </a:cubicBezTo>
                <a:cubicBezTo>
                  <a:pt x="757" y="777"/>
                  <a:pt x="760" y="787"/>
                  <a:pt x="766" y="793"/>
                </a:cubicBezTo>
                <a:cubicBezTo>
                  <a:pt x="785" y="737"/>
                  <a:pt x="819" y="748"/>
                  <a:pt x="878" y="741"/>
                </a:cubicBezTo>
                <a:cubicBezTo>
                  <a:pt x="881" y="721"/>
                  <a:pt x="872" y="694"/>
                  <a:pt x="887" y="681"/>
                </a:cubicBezTo>
                <a:cubicBezTo>
                  <a:pt x="904" y="666"/>
                  <a:pt x="933" y="676"/>
                  <a:pt x="955" y="672"/>
                </a:cubicBezTo>
                <a:cubicBezTo>
                  <a:pt x="963" y="671"/>
                  <a:pt x="999" y="658"/>
                  <a:pt x="1007" y="655"/>
                </a:cubicBezTo>
                <a:cubicBezTo>
                  <a:pt x="1027" y="624"/>
                  <a:pt x="1028" y="620"/>
                  <a:pt x="1016" y="646"/>
                </a:cubicBezTo>
                <a:close/>
              </a:path>
            </a:pathLst>
          </a:cu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5" name="Freeform 19"/>
          <p:cNvSpPr>
            <a:spLocks/>
          </p:cNvSpPr>
          <p:nvPr/>
        </p:nvSpPr>
        <p:spPr bwMode="auto">
          <a:xfrm>
            <a:off x="4067175" y="3644900"/>
            <a:ext cx="1531938" cy="1352550"/>
          </a:xfrm>
          <a:custGeom>
            <a:avLst/>
            <a:gdLst>
              <a:gd name="T0" fmla="*/ 355 w 965"/>
              <a:gd name="T1" fmla="*/ 800 h 852"/>
              <a:gd name="T2" fmla="*/ 406 w 965"/>
              <a:gd name="T3" fmla="*/ 808 h 852"/>
              <a:gd name="T4" fmla="*/ 458 w 965"/>
              <a:gd name="T5" fmla="*/ 817 h 852"/>
              <a:gd name="T6" fmla="*/ 544 w 965"/>
              <a:gd name="T7" fmla="*/ 817 h 852"/>
              <a:gd name="T8" fmla="*/ 535 w 965"/>
              <a:gd name="T9" fmla="*/ 783 h 852"/>
              <a:gd name="T10" fmla="*/ 587 w 965"/>
              <a:gd name="T11" fmla="*/ 740 h 852"/>
              <a:gd name="T12" fmla="*/ 630 w 965"/>
              <a:gd name="T13" fmla="*/ 783 h 852"/>
              <a:gd name="T14" fmla="*/ 690 w 965"/>
              <a:gd name="T15" fmla="*/ 748 h 852"/>
              <a:gd name="T16" fmla="*/ 802 w 965"/>
              <a:gd name="T17" fmla="*/ 705 h 852"/>
              <a:gd name="T18" fmla="*/ 827 w 965"/>
              <a:gd name="T19" fmla="*/ 714 h 852"/>
              <a:gd name="T20" fmla="*/ 845 w 965"/>
              <a:gd name="T21" fmla="*/ 731 h 852"/>
              <a:gd name="T22" fmla="*/ 896 w 965"/>
              <a:gd name="T23" fmla="*/ 714 h 852"/>
              <a:gd name="T24" fmla="*/ 888 w 965"/>
              <a:gd name="T25" fmla="*/ 679 h 852"/>
              <a:gd name="T26" fmla="*/ 913 w 965"/>
              <a:gd name="T27" fmla="*/ 662 h 852"/>
              <a:gd name="T28" fmla="*/ 922 w 965"/>
              <a:gd name="T29" fmla="*/ 636 h 852"/>
              <a:gd name="T30" fmla="*/ 896 w 965"/>
              <a:gd name="T31" fmla="*/ 628 h 852"/>
              <a:gd name="T32" fmla="*/ 896 w 965"/>
              <a:gd name="T33" fmla="*/ 559 h 852"/>
              <a:gd name="T34" fmla="*/ 931 w 965"/>
              <a:gd name="T35" fmla="*/ 550 h 852"/>
              <a:gd name="T36" fmla="*/ 939 w 965"/>
              <a:gd name="T37" fmla="*/ 516 h 852"/>
              <a:gd name="T38" fmla="*/ 956 w 965"/>
              <a:gd name="T39" fmla="*/ 490 h 852"/>
              <a:gd name="T40" fmla="*/ 965 w 965"/>
              <a:gd name="T41" fmla="*/ 353 h 852"/>
              <a:gd name="T42" fmla="*/ 905 w 965"/>
              <a:gd name="T43" fmla="*/ 301 h 852"/>
              <a:gd name="T44" fmla="*/ 948 w 965"/>
              <a:gd name="T45" fmla="*/ 232 h 852"/>
              <a:gd name="T46" fmla="*/ 913 w 965"/>
              <a:gd name="T47" fmla="*/ 172 h 852"/>
              <a:gd name="T48" fmla="*/ 905 w 965"/>
              <a:gd name="T49" fmla="*/ 103 h 852"/>
              <a:gd name="T50" fmla="*/ 750 w 965"/>
              <a:gd name="T51" fmla="*/ 129 h 852"/>
              <a:gd name="T52" fmla="*/ 673 w 965"/>
              <a:gd name="T53" fmla="*/ 189 h 852"/>
              <a:gd name="T54" fmla="*/ 647 w 965"/>
              <a:gd name="T55" fmla="*/ 198 h 852"/>
              <a:gd name="T56" fmla="*/ 638 w 965"/>
              <a:gd name="T57" fmla="*/ 224 h 852"/>
              <a:gd name="T58" fmla="*/ 535 w 965"/>
              <a:gd name="T59" fmla="*/ 215 h 852"/>
              <a:gd name="T60" fmla="*/ 484 w 965"/>
              <a:gd name="T61" fmla="*/ 129 h 852"/>
              <a:gd name="T62" fmla="*/ 398 w 965"/>
              <a:gd name="T63" fmla="*/ 69 h 852"/>
              <a:gd name="T64" fmla="*/ 380 w 965"/>
              <a:gd name="T65" fmla="*/ 43 h 852"/>
              <a:gd name="T66" fmla="*/ 337 w 965"/>
              <a:gd name="T67" fmla="*/ 35 h 852"/>
              <a:gd name="T68" fmla="*/ 329 w 965"/>
              <a:gd name="T69" fmla="*/ 0 h 852"/>
              <a:gd name="T70" fmla="*/ 148 w 965"/>
              <a:gd name="T71" fmla="*/ 26 h 852"/>
              <a:gd name="T72" fmla="*/ 11 w 965"/>
              <a:gd name="T73" fmla="*/ 26 h 852"/>
              <a:gd name="T74" fmla="*/ 36 w 965"/>
              <a:gd name="T75" fmla="*/ 138 h 852"/>
              <a:gd name="T76" fmla="*/ 28 w 965"/>
              <a:gd name="T77" fmla="*/ 215 h 852"/>
              <a:gd name="T78" fmla="*/ 54 w 965"/>
              <a:gd name="T79" fmla="*/ 207 h 852"/>
              <a:gd name="T80" fmla="*/ 71 w 965"/>
              <a:gd name="T81" fmla="*/ 232 h 852"/>
              <a:gd name="T82" fmla="*/ 79 w 965"/>
              <a:gd name="T83" fmla="*/ 284 h 852"/>
              <a:gd name="T84" fmla="*/ 157 w 965"/>
              <a:gd name="T85" fmla="*/ 301 h 852"/>
              <a:gd name="T86" fmla="*/ 217 w 965"/>
              <a:gd name="T87" fmla="*/ 370 h 852"/>
              <a:gd name="T88" fmla="*/ 226 w 965"/>
              <a:gd name="T89" fmla="*/ 439 h 852"/>
              <a:gd name="T90" fmla="*/ 303 w 965"/>
              <a:gd name="T91" fmla="*/ 507 h 852"/>
              <a:gd name="T92" fmla="*/ 329 w 965"/>
              <a:gd name="T93" fmla="*/ 576 h 852"/>
              <a:gd name="T94" fmla="*/ 320 w 965"/>
              <a:gd name="T95" fmla="*/ 619 h 852"/>
              <a:gd name="T96" fmla="*/ 277 w 965"/>
              <a:gd name="T97" fmla="*/ 628 h 852"/>
              <a:gd name="T98" fmla="*/ 312 w 965"/>
              <a:gd name="T99" fmla="*/ 765 h 852"/>
              <a:gd name="T100" fmla="*/ 320 w 965"/>
              <a:gd name="T101" fmla="*/ 826 h 852"/>
              <a:gd name="T102" fmla="*/ 355 w 965"/>
              <a:gd name="T103" fmla="*/ 800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65" h="852">
                <a:moveTo>
                  <a:pt x="355" y="800"/>
                </a:moveTo>
                <a:cubicBezTo>
                  <a:pt x="372" y="803"/>
                  <a:pt x="390" y="802"/>
                  <a:pt x="406" y="808"/>
                </a:cubicBezTo>
                <a:cubicBezTo>
                  <a:pt x="458" y="828"/>
                  <a:pt x="376" y="838"/>
                  <a:pt x="458" y="817"/>
                </a:cubicBezTo>
                <a:cubicBezTo>
                  <a:pt x="485" y="826"/>
                  <a:pt x="515" y="841"/>
                  <a:pt x="544" y="817"/>
                </a:cubicBezTo>
                <a:cubicBezTo>
                  <a:pt x="553" y="809"/>
                  <a:pt x="538" y="794"/>
                  <a:pt x="535" y="783"/>
                </a:cubicBezTo>
                <a:cubicBezTo>
                  <a:pt x="548" y="744"/>
                  <a:pt x="542" y="724"/>
                  <a:pt x="587" y="740"/>
                </a:cubicBezTo>
                <a:cubicBezTo>
                  <a:pt x="567" y="796"/>
                  <a:pt x="576" y="793"/>
                  <a:pt x="630" y="783"/>
                </a:cubicBezTo>
                <a:cubicBezTo>
                  <a:pt x="659" y="753"/>
                  <a:pt x="646" y="734"/>
                  <a:pt x="690" y="748"/>
                </a:cubicBezTo>
                <a:cubicBezTo>
                  <a:pt x="732" y="735"/>
                  <a:pt x="759" y="714"/>
                  <a:pt x="802" y="705"/>
                </a:cubicBezTo>
                <a:cubicBezTo>
                  <a:pt x="810" y="708"/>
                  <a:pt x="819" y="709"/>
                  <a:pt x="827" y="714"/>
                </a:cubicBezTo>
                <a:cubicBezTo>
                  <a:pt x="834" y="718"/>
                  <a:pt x="837" y="729"/>
                  <a:pt x="845" y="731"/>
                </a:cubicBezTo>
                <a:cubicBezTo>
                  <a:pt x="863" y="734"/>
                  <a:pt x="879" y="719"/>
                  <a:pt x="896" y="714"/>
                </a:cubicBezTo>
                <a:cubicBezTo>
                  <a:pt x="893" y="702"/>
                  <a:pt x="884" y="690"/>
                  <a:pt x="888" y="679"/>
                </a:cubicBezTo>
                <a:cubicBezTo>
                  <a:pt x="891" y="669"/>
                  <a:pt x="907" y="670"/>
                  <a:pt x="913" y="662"/>
                </a:cubicBezTo>
                <a:cubicBezTo>
                  <a:pt x="919" y="655"/>
                  <a:pt x="919" y="645"/>
                  <a:pt x="922" y="636"/>
                </a:cubicBezTo>
                <a:cubicBezTo>
                  <a:pt x="913" y="633"/>
                  <a:pt x="902" y="635"/>
                  <a:pt x="896" y="628"/>
                </a:cubicBezTo>
                <a:cubicBezTo>
                  <a:pt x="887" y="616"/>
                  <a:pt x="884" y="571"/>
                  <a:pt x="896" y="559"/>
                </a:cubicBezTo>
                <a:cubicBezTo>
                  <a:pt x="905" y="550"/>
                  <a:pt x="919" y="553"/>
                  <a:pt x="931" y="550"/>
                </a:cubicBezTo>
                <a:cubicBezTo>
                  <a:pt x="901" y="521"/>
                  <a:pt x="912" y="543"/>
                  <a:pt x="939" y="516"/>
                </a:cubicBezTo>
                <a:cubicBezTo>
                  <a:pt x="946" y="509"/>
                  <a:pt x="950" y="499"/>
                  <a:pt x="956" y="490"/>
                </a:cubicBezTo>
                <a:cubicBezTo>
                  <a:pt x="939" y="435"/>
                  <a:pt x="933" y="401"/>
                  <a:pt x="965" y="353"/>
                </a:cubicBezTo>
                <a:cubicBezTo>
                  <a:pt x="931" y="341"/>
                  <a:pt x="916" y="336"/>
                  <a:pt x="905" y="301"/>
                </a:cubicBezTo>
                <a:cubicBezTo>
                  <a:pt x="914" y="263"/>
                  <a:pt x="923" y="259"/>
                  <a:pt x="948" y="232"/>
                </a:cubicBezTo>
                <a:cubicBezTo>
                  <a:pt x="961" y="191"/>
                  <a:pt x="947" y="194"/>
                  <a:pt x="913" y="172"/>
                </a:cubicBezTo>
                <a:cubicBezTo>
                  <a:pt x="910" y="149"/>
                  <a:pt x="925" y="114"/>
                  <a:pt x="905" y="103"/>
                </a:cubicBezTo>
                <a:cubicBezTo>
                  <a:pt x="867" y="83"/>
                  <a:pt x="793" y="116"/>
                  <a:pt x="750" y="129"/>
                </a:cubicBezTo>
                <a:cubicBezTo>
                  <a:pt x="714" y="184"/>
                  <a:pt x="749" y="177"/>
                  <a:pt x="673" y="189"/>
                </a:cubicBezTo>
                <a:cubicBezTo>
                  <a:pt x="664" y="192"/>
                  <a:pt x="653" y="192"/>
                  <a:pt x="647" y="198"/>
                </a:cubicBezTo>
                <a:cubicBezTo>
                  <a:pt x="641" y="204"/>
                  <a:pt x="647" y="223"/>
                  <a:pt x="638" y="224"/>
                </a:cubicBezTo>
                <a:cubicBezTo>
                  <a:pt x="604" y="229"/>
                  <a:pt x="569" y="218"/>
                  <a:pt x="535" y="215"/>
                </a:cubicBezTo>
                <a:cubicBezTo>
                  <a:pt x="510" y="177"/>
                  <a:pt x="523" y="156"/>
                  <a:pt x="484" y="129"/>
                </a:cubicBezTo>
                <a:cubicBezTo>
                  <a:pt x="465" y="74"/>
                  <a:pt x="461" y="78"/>
                  <a:pt x="398" y="69"/>
                </a:cubicBezTo>
                <a:cubicBezTo>
                  <a:pt x="392" y="60"/>
                  <a:pt x="389" y="48"/>
                  <a:pt x="380" y="43"/>
                </a:cubicBezTo>
                <a:cubicBezTo>
                  <a:pt x="367" y="36"/>
                  <a:pt x="348" y="44"/>
                  <a:pt x="337" y="35"/>
                </a:cubicBezTo>
                <a:cubicBezTo>
                  <a:pt x="328" y="27"/>
                  <a:pt x="332" y="12"/>
                  <a:pt x="329" y="0"/>
                </a:cubicBezTo>
                <a:cubicBezTo>
                  <a:pt x="268" y="5"/>
                  <a:pt x="206" y="6"/>
                  <a:pt x="148" y="26"/>
                </a:cubicBezTo>
                <a:cubicBezTo>
                  <a:pt x="97" y="8"/>
                  <a:pt x="61" y="8"/>
                  <a:pt x="11" y="26"/>
                </a:cubicBezTo>
                <a:cubicBezTo>
                  <a:pt x="26" y="76"/>
                  <a:pt x="0" y="83"/>
                  <a:pt x="36" y="138"/>
                </a:cubicBezTo>
                <a:cubicBezTo>
                  <a:pt x="20" y="163"/>
                  <a:pt x="0" y="180"/>
                  <a:pt x="28" y="215"/>
                </a:cubicBezTo>
                <a:cubicBezTo>
                  <a:pt x="34" y="222"/>
                  <a:pt x="45" y="210"/>
                  <a:pt x="54" y="207"/>
                </a:cubicBezTo>
                <a:cubicBezTo>
                  <a:pt x="60" y="215"/>
                  <a:pt x="68" y="222"/>
                  <a:pt x="71" y="232"/>
                </a:cubicBezTo>
                <a:cubicBezTo>
                  <a:pt x="76" y="249"/>
                  <a:pt x="67" y="271"/>
                  <a:pt x="79" y="284"/>
                </a:cubicBezTo>
                <a:cubicBezTo>
                  <a:pt x="98" y="303"/>
                  <a:pt x="132" y="293"/>
                  <a:pt x="157" y="301"/>
                </a:cubicBezTo>
                <a:cubicBezTo>
                  <a:pt x="176" y="330"/>
                  <a:pt x="198" y="341"/>
                  <a:pt x="217" y="370"/>
                </a:cubicBezTo>
                <a:cubicBezTo>
                  <a:pt x="220" y="393"/>
                  <a:pt x="221" y="416"/>
                  <a:pt x="226" y="439"/>
                </a:cubicBezTo>
                <a:cubicBezTo>
                  <a:pt x="240" y="502"/>
                  <a:pt x="247" y="494"/>
                  <a:pt x="303" y="507"/>
                </a:cubicBezTo>
                <a:cubicBezTo>
                  <a:pt x="322" y="563"/>
                  <a:pt x="278" y="543"/>
                  <a:pt x="329" y="576"/>
                </a:cubicBezTo>
                <a:cubicBezTo>
                  <a:pt x="326" y="590"/>
                  <a:pt x="330" y="609"/>
                  <a:pt x="320" y="619"/>
                </a:cubicBezTo>
                <a:cubicBezTo>
                  <a:pt x="310" y="629"/>
                  <a:pt x="282" y="614"/>
                  <a:pt x="277" y="628"/>
                </a:cubicBezTo>
                <a:cubicBezTo>
                  <a:pt x="256" y="686"/>
                  <a:pt x="295" y="719"/>
                  <a:pt x="312" y="765"/>
                </a:cubicBezTo>
                <a:cubicBezTo>
                  <a:pt x="315" y="785"/>
                  <a:pt x="311" y="808"/>
                  <a:pt x="320" y="826"/>
                </a:cubicBezTo>
                <a:cubicBezTo>
                  <a:pt x="333" y="852"/>
                  <a:pt x="377" y="822"/>
                  <a:pt x="355" y="800"/>
                </a:cubicBezTo>
                <a:close/>
              </a:path>
            </a:pathLst>
          </a:cu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6" name="Freeform 20"/>
          <p:cNvSpPr>
            <a:spLocks/>
          </p:cNvSpPr>
          <p:nvPr/>
        </p:nvSpPr>
        <p:spPr bwMode="auto">
          <a:xfrm>
            <a:off x="3001963" y="3573463"/>
            <a:ext cx="1639887" cy="2500312"/>
          </a:xfrm>
          <a:custGeom>
            <a:avLst/>
            <a:gdLst>
              <a:gd name="T0" fmla="*/ 232 w 1033"/>
              <a:gd name="T1" fmla="*/ 1557 h 1575"/>
              <a:gd name="T2" fmla="*/ 301 w 1033"/>
              <a:gd name="T3" fmla="*/ 1532 h 1575"/>
              <a:gd name="T4" fmla="*/ 379 w 1033"/>
              <a:gd name="T5" fmla="*/ 1489 h 1575"/>
              <a:gd name="T6" fmla="*/ 473 w 1033"/>
              <a:gd name="T7" fmla="*/ 1532 h 1575"/>
              <a:gd name="T8" fmla="*/ 508 w 1033"/>
              <a:gd name="T9" fmla="*/ 1557 h 1575"/>
              <a:gd name="T10" fmla="*/ 533 w 1033"/>
              <a:gd name="T11" fmla="*/ 1472 h 1575"/>
              <a:gd name="T12" fmla="*/ 551 w 1033"/>
              <a:gd name="T13" fmla="*/ 1377 h 1575"/>
              <a:gd name="T14" fmla="*/ 594 w 1033"/>
              <a:gd name="T15" fmla="*/ 1308 h 1575"/>
              <a:gd name="T16" fmla="*/ 697 w 1033"/>
              <a:gd name="T17" fmla="*/ 1239 h 1575"/>
              <a:gd name="T18" fmla="*/ 826 w 1033"/>
              <a:gd name="T19" fmla="*/ 1085 h 1575"/>
              <a:gd name="T20" fmla="*/ 877 w 1033"/>
              <a:gd name="T21" fmla="*/ 904 h 1575"/>
              <a:gd name="T22" fmla="*/ 998 w 1033"/>
              <a:gd name="T23" fmla="*/ 870 h 1575"/>
              <a:gd name="T24" fmla="*/ 955 w 1033"/>
              <a:gd name="T25" fmla="*/ 715 h 1575"/>
              <a:gd name="T26" fmla="*/ 989 w 1033"/>
              <a:gd name="T27" fmla="*/ 681 h 1575"/>
              <a:gd name="T28" fmla="*/ 955 w 1033"/>
              <a:gd name="T29" fmla="*/ 534 h 1575"/>
              <a:gd name="T30" fmla="*/ 903 w 1033"/>
              <a:gd name="T31" fmla="*/ 380 h 1575"/>
              <a:gd name="T32" fmla="*/ 757 w 1033"/>
              <a:gd name="T33" fmla="*/ 311 h 1575"/>
              <a:gd name="T34" fmla="*/ 714 w 1033"/>
              <a:gd name="T35" fmla="*/ 191 h 1575"/>
              <a:gd name="T36" fmla="*/ 654 w 1033"/>
              <a:gd name="T37" fmla="*/ 19 h 1575"/>
              <a:gd name="T38" fmla="*/ 551 w 1033"/>
              <a:gd name="T39" fmla="*/ 10 h 1575"/>
              <a:gd name="T40" fmla="*/ 370 w 1033"/>
              <a:gd name="T41" fmla="*/ 44 h 1575"/>
              <a:gd name="T42" fmla="*/ 267 w 1033"/>
              <a:gd name="T43" fmla="*/ 148 h 1575"/>
              <a:gd name="T44" fmla="*/ 327 w 1033"/>
              <a:gd name="T45" fmla="*/ 148 h 1575"/>
              <a:gd name="T46" fmla="*/ 370 w 1033"/>
              <a:gd name="T47" fmla="*/ 182 h 1575"/>
              <a:gd name="T48" fmla="*/ 336 w 1033"/>
              <a:gd name="T49" fmla="*/ 362 h 1575"/>
              <a:gd name="T50" fmla="*/ 379 w 1033"/>
              <a:gd name="T51" fmla="*/ 466 h 1575"/>
              <a:gd name="T52" fmla="*/ 430 w 1033"/>
              <a:gd name="T53" fmla="*/ 491 h 1575"/>
              <a:gd name="T54" fmla="*/ 456 w 1033"/>
              <a:gd name="T55" fmla="*/ 552 h 1575"/>
              <a:gd name="T56" fmla="*/ 551 w 1033"/>
              <a:gd name="T57" fmla="*/ 715 h 1575"/>
              <a:gd name="T58" fmla="*/ 576 w 1033"/>
              <a:gd name="T59" fmla="*/ 870 h 1575"/>
              <a:gd name="T60" fmla="*/ 619 w 1033"/>
              <a:gd name="T61" fmla="*/ 938 h 1575"/>
              <a:gd name="T62" fmla="*/ 654 w 1033"/>
              <a:gd name="T63" fmla="*/ 981 h 1575"/>
              <a:gd name="T64" fmla="*/ 551 w 1033"/>
              <a:gd name="T65" fmla="*/ 947 h 1575"/>
              <a:gd name="T66" fmla="*/ 482 w 1033"/>
              <a:gd name="T67" fmla="*/ 913 h 1575"/>
              <a:gd name="T68" fmla="*/ 379 w 1033"/>
              <a:gd name="T69" fmla="*/ 896 h 1575"/>
              <a:gd name="T70" fmla="*/ 327 w 1033"/>
              <a:gd name="T71" fmla="*/ 896 h 1575"/>
              <a:gd name="T72" fmla="*/ 267 w 1033"/>
              <a:gd name="T73" fmla="*/ 973 h 1575"/>
              <a:gd name="T74" fmla="*/ 267 w 1033"/>
              <a:gd name="T75" fmla="*/ 1119 h 1575"/>
              <a:gd name="T76" fmla="*/ 207 w 1033"/>
              <a:gd name="T77" fmla="*/ 1162 h 1575"/>
              <a:gd name="T78" fmla="*/ 121 w 1033"/>
              <a:gd name="T79" fmla="*/ 1291 h 1575"/>
              <a:gd name="T80" fmla="*/ 86 w 1033"/>
              <a:gd name="T81" fmla="*/ 1437 h 1575"/>
              <a:gd name="T82" fmla="*/ 26 w 1033"/>
              <a:gd name="T83" fmla="*/ 1514 h 1575"/>
              <a:gd name="T84" fmla="*/ 61 w 1033"/>
              <a:gd name="T85" fmla="*/ 1549 h 1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033" h="1575">
                <a:moveTo>
                  <a:pt x="164" y="1575"/>
                </a:moveTo>
                <a:cubicBezTo>
                  <a:pt x="197" y="1540"/>
                  <a:pt x="184" y="1574"/>
                  <a:pt x="232" y="1557"/>
                </a:cubicBezTo>
                <a:cubicBezTo>
                  <a:pt x="238" y="1551"/>
                  <a:pt x="242" y="1543"/>
                  <a:pt x="250" y="1540"/>
                </a:cubicBezTo>
                <a:cubicBezTo>
                  <a:pt x="266" y="1534"/>
                  <a:pt x="287" y="1542"/>
                  <a:pt x="301" y="1532"/>
                </a:cubicBezTo>
                <a:cubicBezTo>
                  <a:pt x="311" y="1525"/>
                  <a:pt x="299" y="1503"/>
                  <a:pt x="310" y="1497"/>
                </a:cubicBezTo>
                <a:cubicBezTo>
                  <a:pt x="330" y="1486"/>
                  <a:pt x="356" y="1492"/>
                  <a:pt x="379" y="1489"/>
                </a:cubicBezTo>
                <a:cubicBezTo>
                  <a:pt x="414" y="1476"/>
                  <a:pt x="425" y="1486"/>
                  <a:pt x="456" y="1506"/>
                </a:cubicBezTo>
                <a:cubicBezTo>
                  <a:pt x="462" y="1515"/>
                  <a:pt x="469" y="1522"/>
                  <a:pt x="473" y="1532"/>
                </a:cubicBezTo>
                <a:cubicBezTo>
                  <a:pt x="478" y="1543"/>
                  <a:pt x="472" y="1559"/>
                  <a:pt x="482" y="1566"/>
                </a:cubicBezTo>
                <a:cubicBezTo>
                  <a:pt x="489" y="1571"/>
                  <a:pt x="499" y="1560"/>
                  <a:pt x="508" y="1557"/>
                </a:cubicBezTo>
                <a:cubicBezTo>
                  <a:pt x="525" y="1532"/>
                  <a:pt x="529" y="1510"/>
                  <a:pt x="551" y="1489"/>
                </a:cubicBezTo>
                <a:cubicBezTo>
                  <a:pt x="545" y="1483"/>
                  <a:pt x="534" y="1480"/>
                  <a:pt x="533" y="1472"/>
                </a:cubicBezTo>
                <a:cubicBezTo>
                  <a:pt x="524" y="1413"/>
                  <a:pt x="568" y="1438"/>
                  <a:pt x="516" y="1420"/>
                </a:cubicBezTo>
                <a:cubicBezTo>
                  <a:pt x="547" y="1332"/>
                  <a:pt x="497" y="1458"/>
                  <a:pt x="551" y="1377"/>
                </a:cubicBezTo>
                <a:cubicBezTo>
                  <a:pt x="585" y="1326"/>
                  <a:pt x="529" y="1353"/>
                  <a:pt x="585" y="1334"/>
                </a:cubicBezTo>
                <a:cubicBezTo>
                  <a:pt x="588" y="1325"/>
                  <a:pt x="587" y="1313"/>
                  <a:pt x="594" y="1308"/>
                </a:cubicBezTo>
                <a:cubicBezTo>
                  <a:pt x="609" y="1298"/>
                  <a:pt x="645" y="1291"/>
                  <a:pt x="645" y="1291"/>
                </a:cubicBezTo>
                <a:cubicBezTo>
                  <a:pt x="659" y="1249"/>
                  <a:pt x="669" y="1269"/>
                  <a:pt x="697" y="1239"/>
                </a:cubicBezTo>
                <a:cubicBezTo>
                  <a:pt x="709" y="1203"/>
                  <a:pt x="729" y="1183"/>
                  <a:pt x="765" y="1171"/>
                </a:cubicBezTo>
                <a:cubicBezTo>
                  <a:pt x="791" y="1145"/>
                  <a:pt x="798" y="1112"/>
                  <a:pt x="826" y="1085"/>
                </a:cubicBezTo>
                <a:cubicBezTo>
                  <a:pt x="837" y="1050"/>
                  <a:pt x="837" y="1037"/>
                  <a:pt x="869" y="1016"/>
                </a:cubicBezTo>
                <a:cubicBezTo>
                  <a:pt x="872" y="979"/>
                  <a:pt x="867" y="940"/>
                  <a:pt x="877" y="904"/>
                </a:cubicBezTo>
                <a:cubicBezTo>
                  <a:pt x="879" y="895"/>
                  <a:pt x="894" y="898"/>
                  <a:pt x="903" y="896"/>
                </a:cubicBezTo>
                <a:cubicBezTo>
                  <a:pt x="1010" y="867"/>
                  <a:pt x="938" y="888"/>
                  <a:pt x="998" y="870"/>
                </a:cubicBezTo>
                <a:cubicBezTo>
                  <a:pt x="995" y="836"/>
                  <a:pt x="998" y="800"/>
                  <a:pt x="989" y="767"/>
                </a:cubicBezTo>
                <a:cubicBezTo>
                  <a:pt x="983" y="747"/>
                  <a:pt x="955" y="715"/>
                  <a:pt x="955" y="715"/>
                </a:cubicBezTo>
                <a:cubicBezTo>
                  <a:pt x="958" y="706"/>
                  <a:pt x="957" y="695"/>
                  <a:pt x="963" y="689"/>
                </a:cubicBezTo>
                <a:cubicBezTo>
                  <a:pt x="969" y="683"/>
                  <a:pt x="983" y="688"/>
                  <a:pt x="989" y="681"/>
                </a:cubicBezTo>
                <a:cubicBezTo>
                  <a:pt x="1033" y="627"/>
                  <a:pt x="963" y="657"/>
                  <a:pt x="1023" y="638"/>
                </a:cubicBezTo>
                <a:cubicBezTo>
                  <a:pt x="1015" y="584"/>
                  <a:pt x="1008" y="553"/>
                  <a:pt x="955" y="534"/>
                </a:cubicBezTo>
                <a:cubicBezTo>
                  <a:pt x="936" y="508"/>
                  <a:pt x="921" y="488"/>
                  <a:pt x="912" y="457"/>
                </a:cubicBezTo>
                <a:cubicBezTo>
                  <a:pt x="909" y="431"/>
                  <a:pt x="912" y="404"/>
                  <a:pt x="903" y="380"/>
                </a:cubicBezTo>
                <a:cubicBezTo>
                  <a:pt x="899" y="370"/>
                  <a:pt x="884" y="369"/>
                  <a:pt x="877" y="362"/>
                </a:cubicBezTo>
                <a:cubicBezTo>
                  <a:pt x="823" y="308"/>
                  <a:pt x="855" y="322"/>
                  <a:pt x="757" y="311"/>
                </a:cubicBezTo>
                <a:cubicBezTo>
                  <a:pt x="743" y="272"/>
                  <a:pt x="757" y="257"/>
                  <a:pt x="714" y="242"/>
                </a:cubicBezTo>
                <a:cubicBezTo>
                  <a:pt x="672" y="178"/>
                  <a:pt x="710" y="254"/>
                  <a:pt x="714" y="191"/>
                </a:cubicBezTo>
                <a:cubicBezTo>
                  <a:pt x="716" y="156"/>
                  <a:pt x="712" y="121"/>
                  <a:pt x="705" y="87"/>
                </a:cubicBezTo>
                <a:cubicBezTo>
                  <a:pt x="703" y="77"/>
                  <a:pt x="662" y="24"/>
                  <a:pt x="654" y="19"/>
                </a:cubicBezTo>
                <a:cubicBezTo>
                  <a:pt x="638" y="9"/>
                  <a:pt x="602" y="1"/>
                  <a:pt x="602" y="1"/>
                </a:cubicBezTo>
                <a:cubicBezTo>
                  <a:pt x="585" y="4"/>
                  <a:pt x="565" y="0"/>
                  <a:pt x="551" y="10"/>
                </a:cubicBezTo>
                <a:cubicBezTo>
                  <a:pt x="495" y="50"/>
                  <a:pt x="607" y="56"/>
                  <a:pt x="499" y="36"/>
                </a:cubicBezTo>
                <a:cubicBezTo>
                  <a:pt x="454" y="50"/>
                  <a:pt x="415" y="56"/>
                  <a:pt x="370" y="44"/>
                </a:cubicBezTo>
                <a:cubicBezTo>
                  <a:pt x="332" y="51"/>
                  <a:pt x="303" y="59"/>
                  <a:pt x="267" y="70"/>
                </a:cubicBezTo>
                <a:cubicBezTo>
                  <a:pt x="259" y="93"/>
                  <a:pt x="243" y="124"/>
                  <a:pt x="267" y="148"/>
                </a:cubicBezTo>
                <a:cubicBezTo>
                  <a:pt x="275" y="156"/>
                  <a:pt x="290" y="142"/>
                  <a:pt x="301" y="139"/>
                </a:cubicBezTo>
                <a:cubicBezTo>
                  <a:pt x="310" y="142"/>
                  <a:pt x="320" y="142"/>
                  <a:pt x="327" y="148"/>
                </a:cubicBezTo>
                <a:cubicBezTo>
                  <a:pt x="333" y="154"/>
                  <a:pt x="329" y="168"/>
                  <a:pt x="336" y="173"/>
                </a:cubicBezTo>
                <a:cubicBezTo>
                  <a:pt x="345" y="180"/>
                  <a:pt x="359" y="179"/>
                  <a:pt x="370" y="182"/>
                </a:cubicBezTo>
                <a:cubicBezTo>
                  <a:pt x="358" y="239"/>
                  <a:pt x="378" y="258"/>
                  <a:pt x="344" y="311"/>
                </a:cubicBezTo>
                <a:cubicBezTo>
                  <a:pt x="360" y="359"/>
                  <a:pt x="354" y="316"/>
                  <a:pt x="336" y="362"/>
                </a:cubicBezTo>
                <a:cubicBezTo>
                  <a:pt x="331" y="376"/>
                  <a:pt x="330" y="391"/>
                  <a:pt x="327" y="405"/>
                </a:cubicBezTo>
                <a:cubicBezTo>
                  <a:pt x="379" y="419"/>
                  <a:pt x="357" y="403"/>
                  <a:pt x="379" y="466"/>
                </a:cubicBezTo>
                <a:lnTo>
                  <a:pt x="379" y="466"/>
                </a:lnTo>
                <a:cubicBezTo>
                  <a:pt x="411" y="488"/>
                  <a:pt x="394" y="480"/>
                  <a:pt x="430" y="491"/>
                </a:cubicBezTo>
                <a:cubicBezTo>
                  <a:pt x="439" y="488"/>
                  <a:pt x="447" y="483"/>
                  <a:pt x="456" y="483"/>
                </a:cubicBezTo>
                <a:cubicBezTo>
                  <a:pt x="509" y="483"/>
                  <a:pt x="469" y="532"/>
                  <a:pt x="456" y="552"/>
                </a:cubicBezTo>
                <a:cubicBezTo>
                  <a:pt x="442" y="605"/>
                  <a:pt x="455" y="647"/>
                  <a:pt x="499" y="681"/>
                </a:cubicBezTo>
                <a:cubicBezTo>
                  <a:pt x="515" y="694"/>
                  <a:pt x="534" y="704"/>
                  <a:pt x="551" y="715"/>
                </a:cubicBezTo>
                <a:cubicBezTo>
                  <a:pt x="559" y="721"/>
                  <a:pt x="576" y="732"/>
                  <a:pt x="576" y="732"/>
                </a:cubicBezTo>
                <a:cubicBezTo>
                  <a:pt x="587" y="784"/>
                  <a:pt x="624" y="825"/>
                  <a:pt x="576" y="870"/>
                </a:cubicBezTo>
                <a:cubicBezTo>
                  <a:pt x="599" y="955"/>
                  <a:pt x="565" y="867"/>
                  <a:pt x="611" y="913"/>
                </a:cubicBezTo>
                <a:cubicBezTo>
                  <a:pt x="617" y="919"/>
                  <a:pt x="614" y="931"/>
                  <a:pt x="619" y="938"/>
                </a:cubicBezTo>
                <a:cubicBezTo>
                  <a:pt x="623" y="945"/>
                  <a:pt x="632" y="949"/>
                  <a:pt x="637" y="956"/>
                </a:cubicBezTo>
                <a:cubicBezTo>
                  <a:pt x="643" y="964"/>
                  <a:pt x="659" y="972"/>
                  <a:pt x="654" y="981"/>
                </a:cubicBezTo>
                <a:cubicBezTo>
                  <a:pt x="650" y="989"/>
                  <a:pt x="637" y="976"/>
                  <a:pt x="628" y="973"/>
                </a:cubicBezTo>
                <a:cubicBezTo>
                  <a:pt x="585" y="983"/>
                  <a:pt x="575" y="984"/>
                  <a:pt x="551" y="947"/>
                </a:cubicBezTo>
                <a:cubicBezTo>
                  <a:pt x="551" y="947"/>
                  <a:pt x="500" y="965"/>
                  <a:pt x="499" y="964"/>
                </a:cubicBezTo>
                <a:cubicBezTo>
                  <a:pt x="486" y="951"/>
                  <a:pt x="482" y="913"/>
                  <a:pt x="482" y="913"/>
                </a:cubicBezTo>
                <a:cubicBezTo>
                  <a:pt x="448" y="923"/>
                  <a:pt x="464" y="924"/>
                  <a:pt x="430" y="913"/>
                </a:cubicBezTo>
                <a:cubicBezTo>
                  <a:pt x="413" y="907"/>
                  <a:pt x="379" y="896"/>
                  <a:pt x="379" y="896"/>
                </a:cubicBezTo>
                <a:cubicBezTo>
                  <a:pt x="363" y="835"/>
                  <a:pt x="380" y="865"/>
                  <a:pt x="353" y="887"/>
                </a:cubicBezTo>
                <a:cubicBezTo>
                  <a:pt x="346" y="893"/>
                  <a:pt x="336" y="893"/>
                  <a:pt x="327" y="896"/>
                </a:cubicBezTo>
                <a:cubicBezTo>
                  <a:pt x="286" y="882"/>
                  <a:pt x="288" y="899"/>
                  <a:pt x="250" y="913"/>
                </a:cubicBezTo>
                <a:cubicBezTo>
                  <a:pt x="255" y="933"/>
                  <a:pt x="269" y="952"/>
                  <a:pt x="267" y="973"/>
                </a:cubicBezTo>
                <a:cubicBezTo>
                  <a:pt x="265" y="991"/>
                  <a:pt x="250" y="1024"/>
                  <a:pt x="250" y="1024"/>
                </a:cubicBezTo>
                <a:cubicBezTo>
                  <a:pt x="275" y="1062"/>
                  <a:pt x="277" y="1073"/>
                  <a:pt x="267" y="1119"/>
                </a:cubicBezTo>
                <a:cubicBezTo>
                  <a:pt x="264" y="1130"/>
                  <a:pt x="268" y="1146"/>
                  <a:pt x="258" y="1153"/>
                </a:cubicBezTo>
                <a:cubicBezTo>
                  <a:pt x="244" y="1163"/>
                  <a:pt x="224" y="1159"/>
                  <a:pt x="207" y="1162"/>
                </a:cubicBezTo>
                <a:cubicBezTo>
                  <a:pt x="193" y="1202"/>
                  <a:pt x="209" y="1225"/>
                  <a:pt x="164" y="1239"/>
                </a:cubicBezTo>
                <a:cubicBezTo>
                  <a:pt x="141" y="1349"/>
                  <a:pt x="179" y="1233"/>
                  <a:pt x="121" y="1291"/>
                </a:cubicBezTo>
                <a:cubicBezTo>
                  <a:pt x="113" y="1299"/>
                  <a:pt x="115" y="1314"/>
                  <a:pt x="112" y="1325"/>
                </a:cubicBezTo>
                <a:cubicBezTo>
                  <a:pt x="101" y="1363"/>
                  <a:pt x="93" y="1398"/>
                  <a:pt x="86" y="1437"/>
                </a:cubicBezTo>
                <a:cubicBezTo>
                  <a:pt x="54" y="1388"/>
                  <a:pt x="61" y="1383"/>
                  <a:pt x="0" y="1394"/>
                </a:cubicBezTo>
                <a:cubicBezTo>
                  <a:pt x="1" y="1403"/>
                  <a:pt x="20" y="1505"/>
                  <a:pt x="26" y="1514"/>
                </a:cubicBezTo>
                <a:cubicBezTo>
                  <a:pt x="31" y="1522"/>
                  <a:pt x="43" y="1520"/>
                  <a:pt x="52" y="1523"/>
                </a:cubicBezTo>
                <a:cubicBezTo>
                  <a:pt x="55" y="1532"/>
                  <a:pt x="54" y="1544"/>
                  <a:pt x="61" y="1549"/>
                </a:cubicBezTo>
                <a:cubicBezTo>
                  <a:pt x="81" y="1563"/>
                  <a:pt x="141" y="1571"/>
                  <a:pt x="164" y="1575"/>
                </a:cubicBezTo>
                <a:close/>
              </a:path>
            </a:pathLst>
          </a:cu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7" name="Freeform 21"/>
          <p:cNvSpPr>
            <a:spLocks/>
          </p:cNvSpPr>
          <p:nvPr/>
        </p:nvSpPr>
        <p:spPr bwMode="auto">
          <a:xfrm>
            <a:off x="5254625" y="5257800"/>
            <a:ext cx="2224088" cy="1530350"/>
          </a:xfrm>
          <a:custGeom>
            <a:avLst/>
            <a:gdLst>
              <a:gd name="T0" fmla="*/ 301 w 1401"/>
              <a:gd name="T1" fmla="*/ 221 h 964"/>
              <a:gd name="T2" fmla="*/ 241 w 1401"/>
              <a:gd name="T3" fmla="*/ 256 h 964"/>
              <a:gd name="T4" fmla="*/ 189 w 1401"/>
              <a:gd name="T5" fmla="*/ 299 h 964"/>
              <a:gd name="T6" fmla="*/ 120 w 1401"/>
              <a:gd name="T7" fmla="*/ 342 h 964"/>
              <a:gd name="T8" fmla="*/ 86 w 1401"/>
              <a:gd name="T9" fmla="*/ 376 h 964"/>
              <a:gd name="T10" fmla="*/ 86 w 1401"/>
              <a:gd name="T11" fmla="*/ 402 h 964"/>
              <a:gd name="T12" fmla="*/ 0 w 1401"/>
              <a:gd name="T13" fmla="*/ 428 h 964"/>
              <a:gd name="T14" fmla="*/ 155 w 1401"/>
              <a:gd name="T15" fmla="*/ 462 h 964"/>
              <a:gd name="T16" fmla="*/ 275 w 1401"/>
              <a:gd name="T17" fmla="*/ 565 h 964"/>
              <a:gd name="T18" fmla="*/ 335 w 1401"/>
              <a:gd name="T19" fmla="*/ 539 h 964"/>
              <a:gd name="T20" fmla="*/ 387 w 1401"/>
              <a:gd name="T21" fmla="*/ 729 h 964"/>
              <a:gd name="T22" fmla="*/ 387 w 1401"/>
              <a:gd name="T23" fmla="*/ 840 h 964"/>
              <a:gd name="T24" fmla="*/ 413 w 1401"/>
              <a:gd name="T25" fmla="*/ 901 h 964"/>
              <a:gd name="T26" fmla="*/ 464 w 1401"/>
              <a:gd name="T27" fmla="*/ 952 h 964"/>
              <a:gd name="T28" fmla="*/ 653 w 1401"/>
              <a:gd name="T29" fmla="*/ 875 h 964"/>
              <a:gd name="T30" fmla="*/ 817 w 1401"/>
              <a:gd name="T31" fmla="*/ 720 h 964"/>
              <a:gd name="T32" fmla="*/ 885 w 1401"/>
              <a:gd name="T33" fmla="*/ 754 h 964"/>
              <a:gd name="T34" fmla="*/ 937 w 1401"/>
              <a:gd name="T35" fmla="*/ 651 h 964"/>
              <a:gd name="T36" fmla="*/ 1006 w 1401"/>
              <a:gd name="T37" fmla="*/ 634 h 964"/>
              <a:gd name="T38" fmla="*/ 997 w 1401"/>
              <a:gd name="T39" fmla="*/ 591 h 964"/>
              <a:gd name="T40" fmla="*/ 1143 w 1401"/>
              <a:gd name="T41" fmla="*/ 608 h 964"/>
              <a:gd name="T42" fmla="*/ 1281 w 1401"/>
              <a:gd name="T43" fmla="*/ 591 h 964"/>
              <a:gd name="T44" fmla="*/ 1350 w 1401"/>
              <a:gd name="T45" fmla="*/ 505 h 964"/>
              <a:gd name="T46" fmla="*/ 1393 w 1401"/>
              <a:gd name="T47" fmla="*/ 445 h 964"/>
              <a:gd name="T48" fmla="*/ 1281 w 1401"/>
              <a:gd name="T49" fmla="*/ 325 h 964"/>
              <a:gd name="T50" fmla="*/ 1203 w 1401"/>
              <a:gd name="T51" fmla="*/ 411 h 964"/>
              <a:gd name="T52" fmla="*/ 1135 w 1401"/>
              <a:gd name="T53" fmla="*/ 359 h 964"/>
              <a:gd name="T54" fmla="*/ 1109 w 1401"/>
              <a:gd name="T55" fmla="*/ 419 h 964"/>
              <a:gd name="T56" fmla="*/ 989 w 1401"/>
              <a:gd name="T57" fmla="*/ 453 h 964"/>
              <a:gd name="T58" fmla="*/ 946 w 1401"/>
              <a:gd name="T59" fmla="*/ 402 h 964"/>
              <a:gd name="T60" fmla="*/ 911 w 1401"/>
              <a:gd name="T61" fmla="*/ 350 h 964"/>
              <a:gd name="T62" fmla="*/ 834 w 1401"/>
              <a:gd name="T63" fmla="*/ 290 h 964"/>
              <a:gd name="T64" fmla="*/ 791 w 1401"/>
              <a:gd name="T65" fmla="*/ 247 h 964"/>
              <a:gd name="T66" fmla="*/ 825 w 1401"/>
              <a:gd name="T67" fmla="*/ 213 h 964"/>
              <a:gd name="T68" fmla="*/ 799 w 1401"/>
              <a:gd name="T69" fmla="*/ 161 h 964"/>
              <a:gd name="T70" fmla="*/ 696 w 1401"/>
              <a:gd name="T71" fmla="*/ 144 h 964"/>
              <a:gd name="T72" fmla="*/ 748 w 1401"/>
              <a:gd name="T73" fmla="*/ 127 h 964"/>
              <a:gd name="T74" fmla="*/ 679 w 1401"/>
              <a:gd name="T75" fmla="*/ 110 h 964"/>
              <a:gd name="T76" fmla="*/ 688 w 1401"/>
              <a:gd name="T77" fmla="*/ 75 h 964"/>
              <a:gd name="T78" fmla="*/ 576 w 1401"/>
              <a:gd name="T79" fmla="*/ 32 h 964"/>
              <a:gd name="T80" fmla="*/ 498 w 1401"/>
              <a:gd name="T81" fmla="*/ 101 h 964"/>
              <a:gd name="T82" fmla="*/ 413 w 1401"/>
              <a:gd name="T83" fmla="*/ 101 h 964"/>
              <a:gd name="T84" fmla="*/ 387 w 1401"/>
              <a:gd name="T85" fmla="*/ 161 h 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01" h="964">
                <a:moveTo>
                  <a:pt x="335" y="213"/>
                </a:moveTo>
                <a:cubicBezTo>
                  <a:pt x="324" y="216"/>
                  <a:pt x="310" y="214"/>
                  <a:pt x="301" y="221"/>
                </a:cubicBezTo>
                <a:cubicBezTo>
                  <a:pt x="294" y="227"/>
                  <a:pt x="300" y="242"/>
                  <a:pt x="292" y="247"/>
                </a:cubicBezTo>
                <a:cubicBezTo>
                  <a:pt x="277" y="256"/>
                  <a:pt x="258" y="253"/>
                  <a:pt x="241" y="256"/>
                </a:cubicBezTo>
                <a:cubicBezTo>
                  <a:pt x="220" y="337"/>
                  <a:pt x="250" y="264"/>
                  <a:pt x="206" y="273"/>
                </a:cubicBezTo>
                <a:cubicBezTo>
                  <a:pt x="196" y="275"/>
                  <a:pt x="197" y="293"/>
                  <a:pt x="189" y="299"/>
                </a:cubicBezTo>
                <a:cubicBezTo>
                  <a:pt x="175" y="310"/>
                  <a:pt x="154" y="310"/>
                  <a:pt x="137" y="316"/>
                </a:cubicBezTo>
                <a:cubicBezTo>
                  <a:pt x="131" y="325"/>
                  <a:pt x="128" y="336"/>
                  <a:pt x="120" y="342"/>
                </a:cubicBezTo>
                <a:cubicBezTo>
                  <a:pt x="113" y="348"/>
                  <a:pt x="100" y="344"/>
                  <a:pt x="94" y="350"/>
                </a:cubicBezTo>
                <a:cubicBezTo>
                  <a:pt x="88" y="356"/>
                  <a:pt x="94" y="372"/>
                  <a:pt x="86" y="376"/>
                </a:cubicBezTo>
                <a:cubicBezTo>
                  <a:pt x="65" y="386"/>
                  <a:pt x="40" y="382"/>
                  <a:pt x="17" y="385"/>
                </a:cubicBezTo>
                <a:cubicBezTo>
                  <a:pt x="40" y="391"/>
                  <a:pt x="63" y="396"/>
                  <a:pt x="86" y="402"/>
                </a:cubicBezTo>
                <a:cubicBezTo>
                  <a:pt x="98" y="405"/>
                  <a:pt x="63" y="408"/>
                  <a:pt x="51" y="411"/>
                </a:cubicBezTo>
                <a:cubicBezTo>
                  <a:pt x="34" y="416"/>
                  <a:pt x="0" y="428"/>
                  <a:pt x="0" y="428"/>
                </a:cubicBezTo>
                <a:cubicBezTo>
                  <a:pt x="25" y="464"/>
                  <a:pt x="35" y="464"/>
                  <a:pt x="77" y="453"/>
                </a:cubicBezTo>
                <a:cubicBezTo>
                  <a:pt x="138" y="474"/>
                  <a:pt x="112" y="477"/>
                  <a:pt x="155" y="462"/>
                </a:cubicBezTo>
                <a:cubicBezTo>
                  <a:pt x="209" y="481"/>
                  <a:pt x="206" y="520"/>
                  <a:pt x="266" y="539"/>
                </a:cubicBezTo>
                <a:cubicBezTo>
                  <a:pt x="269" y="548"/>
                  <a:pt x="266" y="563"/>
                  <a:pt x="275" y="565"/>
                </a:cubicBezTo>
                <a:cubicBezTo>
                  <a:pt x="285" y="568"/>
                  <a:pt x="291" y="552"/>
                  <a:pt x="301" y="548"/>
                </a:cubicBezTo>
                <a:cubicBezTo>
                  <a:pt x="312" y="543"/>
                  <a:pt x="324" y="542"/>
                  <a:pt x="335" y="539"/>
                </a:cubicBezTo>
                <a:cubicBezTo>
                  <a:pt x="341" y="587"/>
                  <a:pt x="336" y="619"/>
                  <a:pt x="370" y="651"/>
                </a:cubicBezTo>
                <a:cubicBezTo>
                  <a:pt x="382" y="689"/>
                  <a:pt x="399" y="689"/>
                  <a:pt x="387" y="729"/>
                </a:cubicBezTo>
                <a:cubicBezTo>
                  <a:pt x="398" y="764"/>
                  <a:pt x="386" y="776"/>
                  <a:pt x="395" y="815"/>
                </a:cubicBezTo>
                <a:cubicBezTo>
                  <a:pt x="392" y="823"/>
                  <a:pt x="394" y="835"/>
                  <a:pt x="387" y="840"/>
                </a:cubicBezTo>
                <a:cubicBezTo>
                  <a:pt x="378" y="847"/>
                  <a:pt x="357" y="838"/>
                  <a:pt x="352" y="849"/>
                </a:cubicBezTo>
                <a:cubicBezTo>
                  <a:pt x="325" y="902"/>
                  <a:pt x="394" y="898"/>
                  <a:pt x="413" y="901"/>
                </a:cubicBezTo>
                <a:cubicBezTo>
                  <a:pt x="416" y="912"/>
                  <a:pt x="422" y="954"/>
                  <a:pt x="438" y="961"/>
                </a:cubicBezTo>
                <a:cubicBezTo>
                  <a:pt x="447" y="964"/>
                  <a:pt x="455" y="953"/>
                  <a:pt x="464" y="952"/>
                </a:cubicBezTo>
                <a:cubicBezTo>
                  <a:pt x="489" y="948"/>
                  <a:pt x="515" y="947"/>
                  <a:pt x="541" y="944"/>
                </a:cubicBezTo>
                <a:cubicBezTo>
                  <a:pt x="601" y="929"/>
                  <a:pt x="603" y="900"/>
                  <a:pt x="653" y="875"/>
                </a:cubicBezTo>
                <a:cubicBezTo>
                  <a:pt x="656" y="858"/>
                  <a:pt x="656" y="840"/>
                  <a:pt x="662" y="823"/>
                </a:cubicBezTo>
                <a:cubicBezTo>
                  <a:pt x="678" y="774"/>
                  <a:pt x="772" y="736"/>
                  <a:pt x="817" y="720"/>
                </a:cubicBezTo>
                <a:cubicBezTo>
                  <a:pt x="825" y="726"/>
                  <a:pt x="832" y="736"/>
                  <a:pt x="842" y="737"/>
                </a:cubicBezTo>
                <a:cubicBezTo>
                  <a:pt x="891" y="744"/>
                  <a:pt x="869" y="705"/>
                  <a:pt x="885" y="754"/>
                </a:cubicBezTo>
                <a:cubicBezTo>
                  <a:pt x="948" y="742"/>
                  <a:pt x="958" y="761"/>
                  <a:pt x="946" y="694"/>
                </a:cubicBezTo>
                <a:cubicBezTo>
                  <a:pt x="1003" y="606"/>
                  <a:pt x="937" y="727"/>
                  <a:pt x="937" y="651"/>
                </a:cubicBezTo>
                <a:cubicBezTo>
                  <a:pt x="937" y="642"/>
                  <a:pt x="954" y="645"/>
                  <a:pt x="963" y="643"/>
                </a:cubicBezTo>
                <a:cubicBezTo>
                  <a:pt x="977" y="639"/>
                  <a:pt x="992" y="637"/>
                  <a:pt x="1006" y="634"/>
                </a:cubicBezTo>
                <a:cubicBezTo>
                  <a:pt x="946" y="613"/>
                  <a:pt x="996" y="636"/>
                  <a:pt x="1006" y="617"/>
                </a:cubicBezTo>
                <a:cubicBezTo>
                  <a:pt x="1010" y="609"/>
                  <a:pt x="1000" y="600"/>
                  <a:pt x="997" y="591"/>
                </a:cubicBezTo>
                <a:cubicBezTo>
                  <a:pt x="1014" y="541"/>
                  <a:pt x="1032" y="557"/>
                  <a:pt x="1083" y="565"/>
                </a:cubicBezTo>
                <a:cubicBezTo>
                  <a:pt x="1099" y="640"/>
                  <a:pt x="1083" y="589"/>
                  <a:pt x="1143" y="608"/>
                </a:cubicBezTo>
                <a:cubicBezTo>
                  <a:pt x="1169" y="605"/>
                  <a:pt x="1196" y="607"/>
                  <a:pt x="1221" y="600"/>
                </a:cubicBezTo>
                <a:cubicBezTo>
                  <a:pt x="1292" y="581"/>
                  <a:pt x="1152" y="564"/>
                  <a:pt x="1281" y="591"/>
                </a:cubicBezTo>
                <a:cubicBezTo>
                  <a:pt x="1339" y="552"/>
                  <a:pt x="1346" y="572"/>
                  <a:pt x="1315" y="539"/>
                </a:cubicBezTo>
                <a:cubicBezTo>
                  <a:pt x="1340" y="469"/>
                  <a:pt x="1302" y="554"/>
                  <a:pt x="1350" y="505"/>
                </a:cubicBezTo>
                <a:cubicBezTo>
                  <a:pt x="1379" y="475"/>
                  <a:pt x="1336" y="483"/>
                  <a:pt x="1367" y="453"/>
                </a:cubicBezTo>
                <a:cubicBezTo>
                  <a:pt x="1374" y="447"/>
                  <a:pt x="1384" y="448"/>
                  <a:pt x="1393" y="445"/>
                </a:cubicBezTo>
                <a:cubicBezTo>
                  <a:pt x="1396" y="434"/>
                  <a:pt x="1401" y="423"/>
                  <a:pt x="1401" y="411"/>
                </a:cubicBezTo>
                <a:cubicBezTo>
                  <a:pt x="1401" y="354"/>
                  <a:pt x="1322" y="337"/>
                  <a:pt x="1281" y="325"/>
                </a:cubicBezTo>
                <a:cubicBezTo>
                  <a:pt x="1266" y="368"/>
                  <a:pt x="1258" y="367"/>
                  <a:pt x="1212" y="376"/>
                </a:cubicBezTo>
                <a:cubicBezTo>
                  <a:pt x="1209" y="388"/>
                  <a:pt x="1213" y="405"/>
                  <a:pt x="1203" y="411"/>
                </a:cubicBezTo>
                <a:cubicBezTo>
                  <a:pt x="1166" y="433"/>
                  <a:pt x="1168" y="387"/>
                  <a:pt x="1160" y="376"/>
                </a:cubicBezTo>
                <a:cubicBezTo>
                  <a:pt x="1154" y="368"/>
                  <a:pt x="1143" y="365"/>
                  <a:pt x="1135" y="359"/>
                </a:cubicBezTo>
                <a:cubicBezTo>
                  <a:pt x="1129" y="365"/>
                  <a:pt x="1120" y="368"/>
                  <a:pt x="1117" y="376"/>
                </a:cubicBezTo>
                <a:cubicBezTo>
                  <a:pt x="1111" y="389"/>
                  <a:pt x="1118" y="408"/>
                  <a:pt x="1109" y="419"/>
                </a:cubicBezTo>
                <a:cubicBezTo>
                  <a:pt x="1101" y="428"/>
                  <a:pt x="1086" y="425"/>
                  <a:pt x="1074" y="428"/>
                </a:cubicBezTo>
                <a:cubicBezTo>
                  <a:pt x="1058" y="478"/>
                  <a:pt x="1030" y="464"/>
                  <a:pt x="989" y="453"/>
                </a:cubicBezTo>
                <a:cubicBezTo>
                  <a:pt x="986" y="445"/>
                  <a:pt x="988" y="432"/>
                  <a:pt x="980" y="428"/>
                </a:cubicBezTo>
                <a:cubicBezTo>
                  <a:pt x="935" y="403"/>
                  <a:pt x="908" y="438"/>
                  <a:pt x="946" y="402"/>
                </a:cubicBezTo>
                <a:cubicBezTo>
                  <a:pt x="924" y="394"/>
                  <a:pt x="894" y="402"/>
                  <a:pt x="877" y="385"/>
                </a:cubicBezTo>
                <a:cubicBezTo>
                  <a:pt x="855" y="364"/>
                  <a:pt x="896" y="355"/>
                  <a:pt x="911" y="350"/>
                </a:cubicBezTo>
                <a:cubicBezTo>
                  <a:pt x="946" y="299"/>
                  <a:pt x="908" y="307"/>
                  <a:pt x="860" y="299"/>
                </a:cubicBezTo>
                <a:cubicBezTo>
                  <a:pt x="851" y="296"/>
                  <a:pt x="838" y="298"/>
                  <a:pt x="834" y="290"/>
                </a:cubicBezTo>
                <a:cubicBezTo>
                  <a:pt x="830" y="282"/>
                  <a:pt x="848" y="270"/>
                  <a:pt x="842" y="264"/>
                </a:cubicBezTo>
                <a:cubicBezTo>
                  <a:pt x="829" y="251"/>
                  <a:pt x="791" y="247"/>
                  <a:pt x="791" y="247"/>
                </a:cubicBezTo>
                <a:cubicBezTo>
                  <a:pt x="794" y="238"/>
                  <a:pt x="793" y="227"/>
                  <a:pt x="799" y="221"/>
                </a:cubicBezTo>
                <a:cubicBezTo>
                  <a:pt x="805" y="215"/>
                  <a:pt x="831" y="219"/>
                  <a:pt x="825" y="213"/>
                </a:cubicBezTo>
                <a:cubicBezTo>
                  <a:pt x="812" y="200"/>
                  <a:pt x="774" y="196"/>
                  <a:pt x="774" y="196"/>
                </a:cubicBezTo>
                <a:cubicBezTo>
                  <a:pt x="782" y="184"/>
                  <a:pt x="802" y="175"/>
                  <a:pt x="799" y="161"/>
                </a:cubicBezTo>
                <a:cubicBezTo>
                  <a:pt x="797" y="150"/>
                  <a:pt x="776" y="155"/>
                  <a:pt x="765" y="153"/>
                </a:cubicBezTo>
                <a:cubicBezTo>
                  <a:pt x="742" y="149"/>
                  <a:pt x="719" y="147"/>
                  <a:pt x="696" y="144"/>
                </a:cubicBezTo>
                <a:cubicBezTo>
                  <a:pt x="705" y="141"/>
                  <a:pt x="713" y="138"/>
                  <a:pt x="722" y="135"/>
                </a:cubicBezTo>
                <a:cubicBezTo>
                  <a:pt x="731" y="132"/>
                  <a:pt x="748" y="136"/>
                  <a:pt x="748" y="127"/>
                </a:cubicBezTo>
                <a:cubicBezTo>
                  <a:pt x="748" y="118"/>
                  <a:pt x="731" y="120"/>
                  <a:pt x="722" y="118"/>
                </a:cubicBezTo>
                <a:cubicBezTo>
                  <a:pt x="708" y="115"/>
                  <a:pt x="693" y="113"/>
                  <a:pt x="679" y="110"/>
                </a:cubicBezTo>
                <a:cubicBezTo>
                  <a:pt x="688" y="107"/>
                  <a:pt x="703" y="110"/>
                  <a:pt x="705" y="101"/>
                </a:cubicBezTo>
                <a:cubicBezTo>
                  <a:pt x="708" y="91"/>
                  <a:pt x="697" y="79"/>
                  <a:pt x="688" y="75"/>
                </a:cubicBezTo>
                <a:cubicBezTo>
                  <a:pt x="669" y="67"/>
                  <a:pt x="647" y="70"/>
                  <a:pt x="627" y="67"/>
                </a:cubicBezTo>
                <a:cubicBezTo>
                  <a:pt x="689" y="5"/>
                  <a:pt x="606" y="28"/>
                  <a:pt x="576" y="32"/>
                </a:cubicBezTo>
                <a:cubicBezTo>
                  <a:pt x="567" y="57"/>
                  <a:pt x="582" y="96"/>
                  <a:pt x="559" y="110"/>
                </a:cubicBezTo>
                <a:cubicBezTo>
                  <a:pt x="542" y="121"/>
                  <a:pt x="518" y="104"/>
                  <a:pt x="498" y="101"/>
                </a:cubicBezTo>
                <a:cubicBezTo>
                  <a:pt x="491" y="54"/>
                  <a:pt x="491" y="0"/>
                  <a:pt x="430" y="41"/>
                </a:cubicBezTo>
                <a:cubicBezTo>
                  <a:pt x="405" y="79"/>
                  <a:pt x="381" y="71"/>
                  <a:pt x="413" y="101"/>
                </a:cubicBezTo>
                <a:cubicBezTo>
                  <a:pt x="410" y="110"/>
                  <a:pt x="411" y="121"/>
                  <a:pt x="404" y="127"/>
                </a:cubicBezTo>
                <a:cubicBezTo>
                  <a:pt x="375" y="155"/>
                  <a:pt x="369" y="109"/>
                  <a:pt x="387" y="161"/>
                </a:cubicBezTo>
                <a:cubicBezTo>
                  <a:pt x="373" y="202"/>
                  <a:pt x="363" y="185"/>
                  <a:pt x="335" y="213"/>
                </a:cubicBezTo>
                <a:close/>
              </a:path>
            </a:pathLst>
          </a:cu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8" name="Freeform 22"/>
          <p:cNvSpPr>
            <a:spLocks/>
          </p:cNvSpPr>
          <p:nvPr/>
        </p:nvSpPr>
        <p:spPr bwMode="auto">
          <a:xfrm>
            <a:off x="4816475" y="4160838"/>
            <a:ext cx="1876425" cy="1308100"/>
          </a:xfrm>
          <a:custGeom>
            <a:avLst/>
            <a:gdLst>
              <a:gd name="T0" fmla="*/ 955 w 1182"/>
              <a:gd name="T1" fmla="*/ 199 h 824"/>
              <a:gd name="T2" fmla="*/ 852 w 1182"/>
              <a:gd name="T3" fmla="*/ 70 h 824"/>
              <a:gd name="T4" fmla="*/ 654 w 1182"/>
              <a:gd name="T5" fmla="*/ 18 h 824"/>
              <a:gd name="T6" fmla="*/ 603 w 1182"/>
              <a:gd name="T7" fmla="*/ 10 h 824"/>
              <a:gd name="T8" fmla="*/ 431 w 1182"/>
              <a:gd name="T9" fmla="*/ 207 h 824"/>
              <a:gd name="T10" fmla="*/ 345 w 1182"/>
              <a:gd name="T11" fmla="*/ 345 h 824"/>
              <a:gd name="T12" fmla="*/ 276 w 1182"/>
              <a:gd name="T13" fmla="*/ 379 h 824"/>
              <a:gd name="T14" fmla="*/ 138 w 1182"/>
              <a:gd name="T15" fmla="*/ 414 h 824"/>
              <a:gd name="T16" fmla="*/ 78 w 1182"/>
              <a:gd name="T17" fmla="*/ 465 h 824"/>
              <a:gd name="T18" fmla="*/ 130 w 1182"/>
              <a:gd name="T19" fmla="*/ 500 h 824"/>
              <a:gd name="T20" fmla="*/ 207 w 1182"/>
              <a:gd name="T21" fmla="*/ 526 h 824"/>
              <a:gd name="T22" fmla="*/ 121 w 1182"/>
              <a:gd name="T23" fmla="*/ 560 h 824"/>
              <a:gd name="T24" fmla="*/ 121 w 1182"/>
              <a:gd name="T25" fmla="*/ 611 h 824"/>
              <a:gd name="T26" fmla="*/ 9 w 1182"/>
              <a:gd name="T27" fmla="*/ 629 h 824"/>
              <a:gd name="T28" fmla="*/ 113 w 1182"/>
              <a:gd name="T29" fmla="*/ 646 h 824"/>
              <a:gd name="T30" fmla="*/ 147 w 1182"/>
              <a:gd name="T31" fmla="*/ 689 h 824"/>
              <a:gd name="T32" fmla="*/ 130 w 1182"/>
              <a:gd name="T33" fmla="*/ 723 h 824"/>
              <a:gd name="T34" fmla="*/ 190 w 1182"/>
              <a:gd name="T35" fmla="*/ 758 h 824"/>
              <a:gd name="T36" fmla="*/ 370 w 1182"/>
              <a:gd name="T37" fmla="*/ 801 h 824"/>
              <a:gd name="T38" fmla="*/ 456 w 1182"/>
              <a:gd name="T39" fmla="*/ 766 h 824"/>
              <a:gd name="T40" fmla="*/ 542 w 1182"/>
              <a:gd name="T41" fmla="*/ 740 h 824"/>
              <a:gd name="T42" fmla="*/ 603 w 1182"/>
              <a:gd name="T43" fmla="*/ 809 h 824"/>
              <a:gd name="T44" fmla="*/ 646 w 1182"/>
              <a:gd name="T45" fmla="*/ 792 h 824"/>
              <a:gd name="T46" fmla="*/ 680 w 1182"/>
              <a:gd name="T47" fmla="*/ 792 h 824"/>
              <a:gd name="T48" fmla="*/ 843 w 1182"/>
              <a:gd name="T49" fmla="*/ 792 h 824"/>
              <a:gd name="T50" fmla="*/ 869 w 1182"/>
              <a:gd name="T51" fmla="*/ 740 h 824"/>
              <a:gd name="T52" fmla="*/ 955 w 1182"/>
              <a:gd name="T53" fmla="*/ 766 h 824"/>
              <a:gd name="T54" fmla="*/ 1024 w 1182"/>
              <a:gd name="T55" fmla="*/ 801 h 824"/>
              <a:gd name="T56" fmla="*/ 1136 w 1182"/>
              <a:gd name="T57" fmla="*/ 723 h 824"/>
              <a:gd name="T58" fmla="*/ 1153 w 1182"/>
              <a:gd name="T59" fmla="*/ 629 h 824"/>
              <a:gd name="T60" fmla="*/ 1170 w 1182"/>
              <a:gd name="T61" fmla="*/ 577 h 824"/>
              <a:gd name="T62" fmla="*/ 1118 w 1182"/>
              <a:gd name="T63" fmla="*/ 551 h 824"/>
              <a:gd name="T64" fmla="*/ 1032 w 1182"/>
              <a:gd name="T65" fmla="*/ 465 h 824"/>
              <a:gd name="T66" fmla="*/ 1050 w 1182"/>
              <a:gd name="T67" fmla="*/ 397 h 824"/>
              <a:gd name="T68" fmla="*/ 1050 w 1182"/>
              <a:gd name="T69" fmla="*/ 336 h 824"/>
              <a:gd name="T70" fmla="*/ 972 w 1182"/>
              <a:gd name="T71" fmla="*/ 268 h 8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82" h="824">
                <a:moveTo>
                  <a:pt x="972" y="268"/>
                </a:moveTo>
                <a:cubicBezTo>
                  <a:pt x="959" y="226"/>
                  <a:pt x="940" y="242"/>
                  <a:pt x="955" y="199"/>
                </a:cubicBezTo>
                <a:cubicBezTo>
                  <a:pt x="934" y="113"/>
                  <a:pt x="961" y="134"/>
                  <a:pt x="886" y="121"/>
                </a:cubicBezTo>
                <a:cubicBezTo>
                  <a:pt x="875" y="104"/>
                  <a:pt x="863" y="87"/>
                  <a:pt x="852" y="70"/>
                </a:cubicBezTo>
                <a:cubicBezTo>
                  <a:pt x="851" y="68"/>
                  <a:pt x="802" y="54"/>
                  <a:pt x="800" y="53"/>
                </a:cubicBezTo>
                <a:cubicBezTo>
                  <a:pt x="710" y="24"/>
                  <a:pt x="793" y="31"/>
                  <a:pt x="654" y="18"/>
                </a:cubicBezTo>
                <a:cubicBezTo>
                  <a:pt x="645" y="12"/>
                  <a:pt x="638" y="3"/>
                  <a:pt x="628" y="1"/>
                </a:cubicBezTo>
                <a:cubicBezTo>
                  <a:pt x="619" y="0"/>
                  <a:pt x="611" y="7"/>
                  <a:pt x="603" y="10"/>
                </a:cubicBezTo>
                <a:cubicBezTo>
                  <a:pt x="567" y="22"/>
                  <a:pt x="537" y="29"/>
                  <a:pt x="499" y="35"/>
                </a:cubicBezTo>
                <a:cubicBezTo>
                  <a:pt x="473" y="121"/>
                  <a:pt x="506" y="156"/>
                  <a:pt x="431" y="207"/>
                </a:cubicBezTo>
                <a:cubicBezTo>
                  <a:pt x="414" y="256"/>
                  <a:pt x="434" y="314"/>
                  <a:pt x="413" y="362"/>
                </a:cubicBezTo>
                <a:cubicBezTo>
                  <a:pt x="410" y="370"/>
                  <a:pt x="354" y="348"/>
                  <a:pt x="345" y="345"/>
                </a:cubicBezTo>
                <a:cubicBezTo>
                  <a:pt x="325" y="348"/>
                  <a:pt x="302" y="345"/>
                  <a:pt x="284" y="354"/>
                </a:cubicBezTo>
                <a:cubicBezTo>
                  <a:pt x="276" y="358"/>
                  <a:pt x="284" y="375"/>
                  <a:pt x="276" y="379"/>
                </a:cubicBezTo>
                <a:cubicBezTo>
                  <a:pt x="258" y="388"/>
                  <a:pt x="236" y="385"/>
                  <a:pt x="216" y="388"/>
                </a:cubicBezTo>
                <a:cubicBezTo>
                  <a:pt x="190" y="397"/>
                  <a:pt x="164" y="405"/>
                  <a:pt x="138" y="414"/>
                </a:cubicBezTo>
                <a:cubicBezTo>
                  <a:pt x="110" y="371"/>
                  <a:pt x="108" y="388"/>
                  <a:pt x="70" y="414"/>
                </a:cubicBezTo>
                <a:cubicBezTo>
                  <a:pt x="56" y="455"/>
                  <a:pt x="58" y="426"/>
                  <a:pt x="78" y="465"/>
                </a:cubicBezTo>
                <a:cubicBezTo>
                  <a:pt x="82" y="473"/>
                  <a:pt x="79" y="486"/>
                  <a:pt x="87" y="491"/>
                </a:cubicBezTo>
                <a:cubicBezTo>
                  <a:pt x="99" y="499"/>
                  <a:pt x="116" y="497"/>
                  <a:pt x="130" y="500"/>
                </a:cubicBezTo>
                <a:cubicBezTo>
                  <a:pt x="138" y="506"/>
                  <a:pt x="145" y="514"/>
                  <a:pt x="155" y="517"/>
                </a:cubicBezTo>
                <a:cubicBezTo>
                  <a:pt x="172" y="523"/>
                  <a:pt x="194" y="514"/>
                  <a:pt x="207" y="526"/>
                </a:cubicBezTo>
                <a:cubicBezTo>
                  <a:pt x="214" y="533"/>
                  <a:pt x="199" y="547"/>
                  <a:pt x="190" y="551"/>
                </a:cubicBezTo>
                <a:cubicBezTo>
                  <a:pt x="168" y="560"/>
                  <a:pt x="144" y="557"/>
                  <a:pt x="121" y="560"/>
                </a:cubicBezTo>
                <a:cubicBezTo>
                  <a:pt x="118" y="569"/>
                  <a:pt x="118" y="578"/>
                  <a:pt x="113" y="586"/>
                </a:cubicBezTo>
                <a:cubicBezTo>
                  <a:pt x="97" y="612"/>
                  <a:pt x="77" y="598"/>
                  <a:pt x="121" y="611"/>
                </a:cubicBezTo>
                <a:cubicBezTo>
                  <a:pt x="112" y="614"/>
                  <a:pt x="104" y="619"/>
                  <a:pt x="95" y="620"/>
                </a:cubicBezTo>
                <a:cubicBezTo>
                  <a:pt x="67" y="625"/>
                  <a:pt x="37" y="621"/>
                  <a:pt x="9" y="629"/>
                </a:cubicBezTo>
                <a:cubicBezTo>
                  <a:pt x="0" y="631"/>
                  <a:pt x="26" y="636"/>
                  <a:pt x="35" y="637"/>
                </a:cubicBezTo>
                <a:cubicBezTo>
                  <a:pt x="61" y="641"/>
                  <a:pt x="87" y="643"/>
                  <a:pt x="113" y="646"/>
                </a:cubicBezTo>
                <a:cubicBezTo>
                  <a:pt x="104" y="649"/>
                  <a:pt x="95" y="649"/>
                  <a:pt x="87" y="654"/>
                </a:cubicBezTo>
                <a:cubicBezTo>
                  <a:pt x="34" y="686"/>
                  <a:pt x="140" y="688"/>
                  <a:pt x="147" y="689"/>
                </a:cubicBezTo>
                <a:cubicBezTo>
                  <a:pt x="138" y="692"/>
                  <a:pt x="125" y="689"/>
                  <a:pt x="121" y="697"/>
                </a:cubicBezTo>
                <a:cubicBezTo>
                  <a:pt x="117" y="705"/>
                  <a:pt x="122" y="719"/>
                  <a:pt x="130" y="723"/>
                </a:cubicBezTo>
                <a:cubicBezTo>
                  <a:pt x="151" y="732"/>
                  <a:pt x="175" y="729"/>
                  <a:pt x="198" y="732"/>
                </a:cubicBezTo>
                <a:cubicBezTo>
                  <a:pt x="195" y="741"/>
                  <a:pt x="183" y="752"/>
                  <a:pt x="190" y="758"/>
                </a:cubicBezTo>
                <a:cubicBezTo>
                  <a:pt x="191" y="759"/>
                  <a:pt x="287" y="778"/>
                  <a:pt x="302" y="783"/>
                </a:cubicBezTo>
                <a:cubicBezTo>
                  <a:pt x="335" y="772"/>
                  <a:pt x="346" y="776"/>
                  <a:pt x="370" y="801"/>
                </a:cubicBezTo>
                <a:cubicBezTo>
                  <a:pt x="393" y="798"/>
                  <a:pt x="418" y="801"/>
                  <a:pt x="439" y="792"/>
                </a:cubicBezTo>
                <a:cubicBezTo>
                  <a:pt x="449" y="788"/>
                  <a:pt x="449" y="774"/>
                  <a:pt x="456" y="766"/>
                </a:cubicBezTo>
                <a:cubicBezTo>
                  <a:pt x="481" y="736"/>
                  <a:pt x="476" y="742"/>
                  <a:pt x="508" y="732"/>
                </a:cubicBezTo>
                <a:cubicBezTo>
                  <a:pt x="519" y="735"/>
                  <a:pt x="534" y="731"/>
                  <a:pt x="542" y="740"/>
                </a:cubicBezTo>
                <a:cubicBezTo>
                  <a:pt x="575" y="779"/>
                  <a:pt x="523" y="801"/>
                  <a:pt x="577" y="766"/>
                </a:cubicBezTo>
                <a:cubicBezTo>
                  <a:pt x="578" y="770"/>
                  <a:pt x="587" y="813"/>
                  <a:pt x="603" y="809"/>
                </a:cubicBezTo>
                <a:cubicBezTo>
                  <a:pt x="613" y="806"/>
                  <a:pt x="614" y="792"/>
                  <a:pt x="620" y="783"/>
                </a:cubicBezTo>
                <a:cubicBezTo>
                  <a:pt x="629" y="786"/>
                  <a:pt x="638" y="787"/>
                  <a:pt x="646" y="792"/>
                </a:cubicBezTo>
                <a:cubicBezTo>
                  <a:pt x="656" y="799"/>
                  <a:pt x="659" y="818"/>
                  <a:pt x="671" y="818"/>
                </a:cubicBezTo>
                <a:cubicBezTo>
                  <a:pt x="680" y="818"/>
                  <a:pt x="676" y="800"/>
                  <a:pt x="680" y="792"/>
                </a:cubicBezTo>
                <a:cubicBezTo>
                  <a:pt x="696" y="760"/>
                  <a:pt x="692" y="767"/>
                  <a:pt x="723" y="758"/>
                </a:cubicBezTo>
                <a:cubicBezTo>
                  <a:pt x="744" y="824"/>
                  <a:pt x="764" y="800"/>
                  <a:pt x="843" y="792"/>
                </a:cubicBezTo>
                <a:cubicBezTo>
                  <a:pt x="846" y="781"/>
                  <a:pt x="843" y="765"/>
                  <a:pt x="852" y="758"/>
                </a:cubicBezTo>
                <a:cubicBezTo>
                  <a:pt x="877" y="738"/>
                  <a:pt x="926" y="760"/>
                  <a:pt x="869" y="740"/>
                </a:cubicBezTo>
                <a:cubicBezTo>
                  <a:pt x="870" y="739"/>
                  <a:pt x="914" y="707"/>
                  <a:pt x="921" y="715"/>
                </a:cubicBezTo>
                <a:cubicBezTo>
                  <a:pt x="989" y="785"/>
                  <a:pt x="879" y="743"/>
                  <a:pt x="955" y="766"/>
                </a:cubicBezTo>
                <a:cubicBezTo>
                  <a:pt x="964" y="772"/>
                  <a:pt x="971" y="781"/>
                  <a:pt x="981" y="783"/>
                </a:cubicBezTo>
                <a:cubicBezTo>
                  <a:pt x="1030" y="791"/>
                  <a:pt x="988" y="745"/>
                  <a:pt x="1024" y="801"/>
                </a:cubicBezTo>
                <a:cubicBezTo>
                  <a:pt x="1035" y="766"/>
                  <a:pt x="1027" y="740"/>
                  <a:pt x="1015" y="706"/>
                </a:cubicBezTo>
                <a:cubicBezTo>
                  <a:pt x="1113" y="693"/>
                  <a:pt x="1064" y="701"/>
                  <a:pt x="1136" y="723"/>
                </a:cubicBezTo>
                <a:cubicBezTo>
                  <a:pt x="1180" y="689"/>
                  <a:pt x="1182" y="694"/>
                  <a:pt x="1144" y="654"/>
                </a:cubicBezTo>
                <a:cubicBezTo>
                  <a:pt x="1147" y="646"/>
                  <a:pt x="1157" y="637"/>
                  <a:pt x="1153" y="629"/>
                </a:cubicBezTo>
                <a:cubicBezTo>
                  <a:pt x="1140" y="602"/>
                  <a:pt x="1094" y="641"/>
                  <a:pt x="1153" y="603"/>
                </a:cubicBezTo>
                <a:cubicBezTo>
                  <a:pt x="1159" y="594"/>
                  <a:pt x="1173" y="587"/>
                  <a:pt x="1170" y="577"/>
                </a:cubicBezTo>
                <a:cubicBezTo>
                  <a:pt x="1168" y="568"/>
                  <a:pt x="1152" y="572"/>
                  <a:pt x="1144" y="568"/>
                </a:cubicBezTo>
                <a:cubicBezTo>
                  <a:pt x="1135" y="563"/>
                  <a:pt x="1127" y="557"/>
                  <a:pt x="1118" y="551"/>
                </a:cubicBezTo>
                <a:cubicBezTo>
                  <a:pt x="1101" y="498"/>
                  <a:pt x="1066" y="499"/>
                  <a:pt x="1015" y="491"/>
                </a:cubicBezTo>
                <a:cubicBezTo>
                  <a:pt x="1021" y="482"/>
                  <a:pt x="1038" y="473"/>
                  <a:pt x="1032" y="465"/>
                </a:cubicBezTo>
                <a:cubicBezTo>
                  <a:pt x="1021" y="451"/>
                  <a:pt x="981" y="448"/>
                  <a:pt x="981" y="448"/>
                </a:cubicBezTo>
                <a:cubicBezTo>
                  <a:pt x="1004" y="413"/>
                  <a:pt x="1016" y="420"/>
                  <a:pt x="1050" y="397"/>
                </a:cubicBezTo>
                <a:cubicBezTo>
                  <a:pt x="994" y="383"/>
                  <a:pt x="1016" y="399"/>
                  <a:pt x="1041" y="362"/>
                </a:cubicBezTo>
                <a:cubicBezTo>
                  <a:pt x="1046" y="354"/>
                  <a:pt x="1047" y="345"/>
                  <a:pt x="1050" y="336"/>
                </a:cubicBezTo>
                <a:cubicBezTo>
                  <a:pt x="1005" y="307"/>
                  <a:pt x="1036" y="298"/>
                  <a:pt x="981" y="285"/>
                </a:cubicBezTo>
                <a:cubicBezTo>
                  <a:pt x="971" y="256"/>
                  <a:pt x="972" y="250"/>
                  <a:pt x="972" y="268"/>
                </a:cubicBezTo>
                <a:close/>
              </a:path>
            </a:pathLst>
          </a:cu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39" name="Freeform 23"/>
          <p:cNvSpPr>
            <a:spLocks/>
          </p:cNvSpPr>
          <p:nvPr/>
        </p:nvSpPr>
        <p:spPr bwMode="auto">
          <a:xfrm>
            <a:off x="6127750" y="3641725"/>
            <a:ext cx="1593850" cy="1549400"/>
          </a:xfrm>
          <a:custGeom>
            <a:avLst/>
            <a:gdLst>
              <a:gd name="T0" fmla="*/ 481 w 1004"/>
              <a:gd name="T1" fmla="*/ 861 h 976"/>
              <a:gd name="T2" fmla="*/ 473 w 1004"/>
              <a:gd name="T3" fmla="*/ 827 h 976"/>
              <a:gd name="T4" fmla="*/ 499 w 1004"/>
              <a:gd name="T5" fmla="*/ 835 h 976"/>
              <a:gd name="T6" fmla="*/ 567 w 1004"/>
              <a:gd name="T7" fmla="*/ 784 h 976"/>
              <a:gd name="T8" fmla="*/ 645 w 1004"/>
              <a:gd name="T9" fmla="*/ 767 h 976"/>
              <a:gd name="T10" fmla="*/ 653 w 1004"/>
              <a:gd name="T11" fmla="*/ 818 h 976"/>
              <a:gd name="T12" fmla="*/ 662 w 1004"/>
              <a:gd name="T13" fmla="*/ 853 h 976"/>
              <a:gd name="T14" fmla="*/ 688 w 1004"/>
              <a:gd name="T15" fmla="*/ 844 h 976"/>
              <a:gd name="T16" fmla="*/ 696 w 1004"/>
              <a:gd name="T17" fmla="*/ 818 h 976"/>
              <a:gd name="T18" fmla="*/ 748 w 1004"/>
              <a:gd name="T19" fmla="*/ 715 h 976"/>
              <a:gd name="T20" fmla="*/ 817 w 1004"/>
              <a:gd name="T21" fmla="*/ 689 h 976"/>
              <a:gd name="T22" fmla="*/ 843 w 1004"/>
              <a:gd name="T23" fmla="*/ 706 h 976"/>
              <a:gd name="T24" fmla="*/ 886 w 1004"/>
              <a:gd name="T25" fmla="*/ 741 h 976"/>
              <a:gd name="T26" fmla="*/ 911 w 1004"/>
              <a:gd name="T27" fmla="*/ 672 h 976"/>
              <a:gd name="T28" fmla="*/ 963 w 1004"/>
              <a:gd name="T29" fmla="*/ 577 h 976"/>
              <a:gd name="T30" fmla="*/ 946 w 1004"/>
              <a:gd name="T31" fmla="*/ 526 h 976"/>
              <a:gd name="T32" fmla="*/ 877 w 1004"/>
              <a:gd name="T33" fmla="*/ 474 h 976"/>
              <a:gd name="T34" fmla="*/ 903 w 1004"/>
              <a:gd name="T35" fmla="*/ 457 h 976"/>
              <a:gd name="T36" fmla="*/ 911 w 1004"/>
              <a:gd name="T37" fmla="*/ 405 h 976"/>
              <a:gd name="T38" fmla="*/ 963 w 1004"/>
              <a:gd name="T39" fmla="*/ 397 h 976"/>
              <a:gd name="T40" fmla="*/ 989 w 1004"/>
              <a:gd name="T41" fmla="*/ 388 h 976"/>
              <a:gd name="T42" fmla="*/ 946 w 1004"/>
              <a:gd name="T43" fmla="*/ 345 h 976"/>
              <a:gd name="T44" fmla="*/ 972 w 1004"/>
              <a:gd name="T45" fmla="*/ 337 h 976"/>
              <a:gd name="T46" fmla="*/ 980 w 1004"/>
              <a:gd name="T47" fmla="*/ 311 h 976"/>
              <a:gd name="T48" fmla="*/ 929 w 1004"/>
              <a:gd name="T49" fmla="*/ 294 h 976"/>
              <a:gd name="T50" fmla="*/ 920 w 1004"/>
              <a:gd name="T51" fmla="*/ 259 h 976"/>
              <a:gd name="T52" fmla="*/ 851 w 1004"/>
              <a:gd name="T53" fmla="*/ 225 h 976"/>
              <a:gd name="T54" fmla="*/ 808 w 1004"/>
              <a:gd name="T55" fmla="*/ 182 h 976"/>
              <a:gd name="T56" fmla="*/ 636 w 1004"/>
              <a:gd name="T57" fmla="*/ 139 h 976"/>
              <a:gd name="T58" fmla="*/ 593 w 1004"/>
              <a:gd name="T59" fmla="*/ 70 h 976"/>
              <a:gd name="T60" fmla="*/ 507 w 1004"/>
              <a:gd name="T61" fmla="*/ 19 h 976"/>
              <a:gd name="T62" fmla="*/ 241 w 1004"/>
              <a:gd name="T63" fmla="*/ 27 h 976"/>
              <a:gd name="T64" fmla="*/ 224 w 1004"/>
              <a:gd name="T65" fmla="*/ 105 h 976"/>
              <a:gd name="T66" fmla="*/ 284 w 1004"/>
              <a:gd name="T67" fmla="*/ 173 h 976"/>
              <a:gd name="T68" fmla="*/ 249 w 1004"/>
              <a:gd name="T69" fmla="*/ 208 h 976"/>
              <a:gd name="T70" fmla="*/ 206 w 1004"/>
              <a:gd name="T71" fmla="*/ 285 h 976"/>
              <a:gd name="T72" fmla="*/ 52 w 1004"/>
              <a:gd name="T73" fmla="*/ 337 h 976"/>
              <a:gd name="T74" fmla="*/ 0 w 1004"/>
              <a:gd name="T75" fmla="*/ 397 h 976"/>
              <a:gd name="T76" fmla="*/ 60 w 1004"/>
              <a:gd name="T77" fmla="*/ 448 h 976"/>
              <a:gd name="T78" fmla="*/ 95 w 1004"/>
              <a:gd name="T79" fmla="*/ 483 h 976"/>
              <a:gd name="T80" fmla="*/ 120 w 1004"/>
              <a:gd name="T81" fmla="*/ 577 h 976"/>
              <a:gd name="T82" fmla="*/ 129 w 1004"/>
              <a:gd name="T83" fmla="*/ 612 h 976"/>
              <a:gd name="T84" fmla="*/ 155 w 1004"/>
              <a:gd name="T85" fmla="*/ 620 h 976"/>
              <a:gd name="T86" fmla="*/ 163 w 1004"/>
              <a:gd name="T87" fmla="*/ 715 h 976"/>
              <a:gd name="T88" fmla="*/ 189 w 1004"/>
              <a:gd name="T89" fmla="*/ 724 h 976"/>
              <a:gd name="T90" fmla="*/ 155 w 1004"/>
              <a:gd name="T91" fmla="*/ 758 h 976"/>
              <a:gd name="T92" fmla="*/ 163 w 1004"/>
              <a:gd name="T93" fmla="*/ 801 h 976"/>
              <a:gd name="T94" fmla="*/ 172 w 1004"/>
              <a:gd name="T95" fmla="*/ 827 h 976"/>
              <a:gd name="T96" fmla="*/ 232 w 1004"/>
              <a:gd name="T97" fmla="*/ 844 h 976"/>
              <a:gd name="T98" fmla="*/ 284 w 1004"/>
              <a:gd name="T99" fmla="*/ 887 h 976"/>
              <a:gd name="T100" fmla="*/ 318 w 1004"/>
              <a:gd name="T101" fmla="*/ 921 h 976"/>
              <a:gd name="T102" fmla="*/ 353 w 1004"/>
              <a:gd name="T103" fmla="*/ 938 h 976"/>
              <a:gd name="T104" fmla="*/ 370 w 1004"/>
              <a:gd name="T105" fmla="*/ 956 h 976"/>
              <a:gd name="T106" fmla="*/ 387 w 1004"/>
              <a:gd name="T107" fmla="*/ 938 h 976"/>
              <a:gd name="T108" fmla="*/ 413 w 1004"/>
              <a:gd name="T109" fmla="*/ 921 h 976"/>
              <a:gd name="T110" fmla="*/ 456 w 1004"/>
              <a:gd name="T111" fmla="*/ 878 h 976"/>
              <a:gd name="T112" fmla="*/ 481 w 1004"/>
              <a:gd name="T113" fmla="*/ 861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004" h="976">
                <a:moveTo>
                  <a:pt x="481" y="861"/>
                </a:moveTo>
                <a:cubicBezTo>
                  <a:pt x="478" y="850"/>
                  <a:pt x="466" y="837"/>
                  <a:pt x="473" y="827"/>
                </a:cubicBezTo>
                <a:cubicBezTo>
                  <a:pt x="478" y="820"/>
                  <a:pt x="490" y="837"/>
                  <a:pt x="499" y="835"/>
                </a:cubicBezTo>
                <a:cubicBezTo>
                  <a:pt x="522" y="831"/>
                  <a:pt x="546" y="795"/>
                  <a:pt x="567" y="784"/>
                </a:cubicBezTo>
                <a:cubicBezTo>
                  <a:pt x="590" y="772"/>
                  <a:pt x="621" y="771"/>
                  <a:pt x="645" y="767"/>
                </a:cubicBezTo>
                <a:cubicBezTo>
                  <a:pt x="681" y="819"/>
                  <a:pt x="653" y="764"/>
                  <a:pt x="653" y="818"/>
                </a:cubicBezTo>
                <a:cubicBezTo>
                  <a:pt x="653" y="830"/>
                  <a:pt x="659" y="841"/>
                  <a:pt x="662" y="853"/>
                </a:cubicBezTo>
                <a:cubicBezTo>
                  <a:pt x="671" y="850"/>
                  <a:pt x="682" y="851"/>
                  <a:pt x="688" y="844"/>
                </a:cubicBezTo>
                <a:cubicBezTo>
                  <a:pt x="694" y="837"/>
                  <a:pt x="694" y="827"/>
                  <a:pt x="696" y="818"/>
                </a:cubicBezTo>
                <a:cubicBezTo>
                  <a:pt x="708" y="767"/>
                  <a:pt x="696" y="733"/>
                  <a:pt x="748" y="715"/>
                </a:cubicBezTo>
                <a:cubicBezTo>
                  <a:pt x="788" y="729"/>
                  <a:pt x="802" y="733"/>
                  <a:pt x="817" y="689"/>
                </a:cubicBezTo>
                <a:cubicBezTo>
                  <a:pt x="826" y="695"/>
                  <a:pt x="838" y="697"/>
                  <a:pt x="843" y="706"/>
                </a:cubicBezTo>
                <a:cubicBezTo>
                  <a:pt x="872" y="757"/>
                  <a:pt x="822" y="756"/>
                  <a:pt x="886" y="741"/>
                </a:cubicBezTo>
                <a:cubicBezTo>
                  <a:pt x="875" y="698"/>
                  <a:pt x="866" y="688"/>
                  <a:pt x="911" y="672"/>
                </a:cubicBezTo>
                <a:cubicBezTo>
                  <a:pt x="941" y="643"/>
                  <a:pt x="950" y="615"/>
                  <a:pt x="963" y="577"/>
                </a:cubicBezTo>
                <a:cubicBezTo>
                  <a:pt x="957" y="560"/>
                  <a:pt x="957" y="540"/>
                  <a:pt x="946" y="526"/>
                </a:cubicBezTo>
                <a:cubicBezTo>
                  <a:pt x="938" y="515"/>
                  <a:pt x="890" y="482"/>
                  <a:pt x="877" y="474"/>
                </a:cubicBezTo>
                <a:cubicBezTo>
                  <a:pt x="886" y="468"/>
                  <a:pt x="900" y="467"/>
                  <a:pt x="903" y="457"/>
                </a:cubicBezTo>
                <a:cubicBezTo>
                  <a:pt x="911" y="432"/>
                  <a:pt x="872" y="420"/>
                  <a:pt x="911" y="405"/>
                </a:cubicBezTo>
                <a:cubicBezTo>
                  <a:pt x="927" y="399"/>
                  <a:pt x="946" y="400"/>
                  <a:pt x="963" y="397"/>
                </a:cubicBezTo>
                <a:cubicBezTo>
                  <a:pt x="972" y="394"/>
                  <a:pt x="986" y="397"/>
                  <a:pt x="989" y="388"/>
                </a:cubicBezTo>
                <a:cubicBezTo>
                  <a:pt x="1004" y="350"/>
                  <a:pt x="964" y="350"/>
                  <a:pt x="946" y="345"/>
                </a:cubicBezTo>
                <a:cubicBezTo>
                  <a:pt x="955" y="342"/>
                  <a:pt x="966" y="343"/>
                  <a:pt x="972" y="337"/>
                </a:cubicBezTo>
                <a:cubicBezTo>
                  <a:pt x="978" y="331"/>
                  <a:pt x="986" y="317"/>
                  <a:pt x="980" y="311"/>
                </a:cubicBezTo>
                <a:cubicBezTo>
                  <a:pt x="967" y="298"/>
                  <a:pt x="929" y="294"/>
                  <a:pt x="929" y="294"/>
                </a:cubicBezTo>
                <a:cubicBezTo>
                  <a:pt x="926" y="282"/>
                  <a:pt x="931" y="264"/>
                  <a:pt x="920" y="259"/>
                </a:cubicBezTo>
                <a:cubicBezTo>
                  <a:pt x="843" y="221"/>
                  <a:pt x="832" y="286"/>
                  <a:pt x="851" y="225"/>
                </a:cubicBezTo>
                <a:cubicBezTo>
                  <a:pt x="791" y="205"/>
                  <a:pt x="795" y="225"/>
                  <a:pt x="808" y="182"/>
                </a:cubicBezTo>
                <a:cubicBezTo>
                  <a:pt x="723" y="126"/>
                  <a:pt x="777" y="150"/>
                  <a:pt x="636" y="139"/>
                </a:cubicBezTo>
                <a:cubicBezTo>
                  <a:pt x="625" y="104"/>
                  <a:pt x="625" y="91"/>
                  <a:pt x="593" y="70"/>
                </a:cubicBezTo>
                <a:cubicBezTo>
                  <a:pt x="580" y="14"/>
                  <a:pt x="565" y="28"/>
                  <a:pt x="507" y="19"/>
                </a:cubicBezTo>
                <a:cubicBezTo>
                  <a:pt x="451" y="0"/>
                  <a:pt x="242" y="27"/>
                  <a:pt x="241" y="27"/>
                </a:cubicBezTo>
                <a:cubicBezTo>
                  <a:pt x="253" y="67"/>
                  <a:pt x="236" y="67"/>
                  <a:pt x="224" y="105"/>
                </a:cubicBezTo>
                <a:cubicBezTo>
                  <a:pt x="235" y="174"/>
                  <a:pt x="225" y="155"/>
                  <a:pt x="284" y="173"/>
                </a:cubicBezTo>
                <a:cubicBezTo>
                  <a:pt x="273" y="185"/>
                  <a:pt x="258" y="194"/>
                  <a:pt x="249" y="208"/>
                </a:cubicBezTo>
                <a:cubicBezTo>
                  <a:pt x="233" y="235"/>
                  <a:pt x="231" y="261"/>
                  <a:pt x="206" y="285"/>
                </a:cubicBezTo>
                <a:cubicBezTo>
                  <a:pt x="265" y="341"/>
                  <a:pt x="88" y="332"/>
                  <a:pt x="52" y="337"/>
                </a:cubicBezTo>
                <a:cubicBezTo>
                  <a:pt x="28" y="359"/>
                  <a:pt x="11" y="365"/>
                  <a:pt x="0" y="397"/>
                </a:cubicBezTo>
                <a:cubicBezTo>
                  <a:pt x="54" y="410"/>
                  <a:pt x="36" y="407"/>
                  <a:pt x="60" y="448"/>
                </a:cubicBezTo>
                <a:cubicBezTo>
                  <a:pt x="63" y="454"/>
                  <a:pt x="90" y="479"/>
                  <a:pt x="95" y="483"/>
                </a:cubicBezTo>
                <a:cubicBezTo>
                  <a:pt x="105" y="514"/>
                  <a:pt x="111" y="546"/>
                  <a:pt x="120" y="577"/>
                </a:cubicBezTo>
                <a:cubicBezTo>
                  <a:pt x="123" y="589"/>
                  <a:pt x="121" y="603"/>
                  <a:pt x="129" y="612"/>
                </a:cubicBezTo>
                <a:cubicBezTo>
                  <a:pt x="135" y="619"/>
                  <a:pt x="146" y="617"/>
                  <a:pt x="155" y="620"/>
                </a:cubicBezTo>
                <a:cubicBezTo>
                  <a:pt x="197" y="649"/>
                  <a:pt x="203" y="677"/>
                  <a:pt x="163" y="715"/>
                </a:cubicBezTo>
                <a:cubicBezTo>
                  <a:pt x="172" y="718"/>
                  <a:pt x="185" y="716"/>
                  <a:pt x="189" y="724"/>
                </a:cubicBezTo>
                <a:cubicBezTo>
                  <a:pt x="202" y="749"/>
                  <a:pt x="164" y="755"/>
                  <a:pt x="155" y="758"/>
                </a:cubicBezTo>
                <a:cubicBezTo>
                  <a:pt x="125" y="803"/>
                  <a:pt x="136" y="767"/>
                  <a:pt x="163" y="801"/>
                </a:cubicBezTo>
                <a:cubicBezTo>
                  <a:pt x="169" y="808"/>
                  <a:pt x="165" y="821"/>
                  <a:pt x="172" y="827"/>
                </a:cubicBezTo>
                <a:cubicBezTo>
                  <a:pt x="187" y="841"/>
                  <a:pt x="212" y="839"/>
                  <a:pt x="232" y="844"/>
                </a:cubicBezTo>
                <a:cubicBezTo>
                  <a:pt x="248" y="860"/>
                  <a:pt x="270" y="869"/>
                  <a:pt x="284" y="887"/>
                </a:cubicBezTo>
                <a:cubicBezTo>
                  <a:pt x="317" y="928"/>
                  <a:pt x="261" y="904"/>
                  <a:pt x="318" y="921"/>
                </a:cubicBezTo>
                <a:cubicBezTo>
                  <a:pt x="337" y="976"/>
                  <a:pt x="311" y="929"/>
                  <a:pt x="353" y="938"/>
                </a:cubicBezTo>
                <a:cubicBezTo>
                  <a:pt x="361" y="940"/>
                  <a:pt x="364" y="950"/>
                  <a:pt x="370" y="956"/>
                </a:cubicBezTo>
                <a:cubicBezTo>
                  <a:pt x="376" y="950"/>
                  <a:pt x="381" y="943"/>
                  <a:pt x="387" y="938"/>
                </a:cubicBezTo>
                <a:cubicBezTo>
                  <a:pt x="395" y="931"/>
                  <a:pt x="406" y="928"/>
                  <a:pt x="413" y="921"/>
                </a:cubicBezTo>
                <a:cubicBezTo>
                  <a:pt x="470" y="864"/>
                  <a:pt x="387" y="923"/>
                  <a:pt x="456" y="878"/>
                </a:cubicBezTo>
                <a:cubicBezTo>
                  <a:pt x="475" y="850"/>
                  <a:pt x="466" y="846"/>
                  <a:pt x="481" y="861"/>
                </a:cubicBezTo>
                <a:close/>
              </a:path>
            </a:pathLst>
          </a:cu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40" name="Freeform 24"/>
          <p:cNvSpPr>
            <a:spLocks/>
          </p:cNvSpPr>
          <p:nvPr/>
        </p:nvSpPr>
        <p:spPr bwMode="auto">
          <a:xfrm>
            <a:off x="5438775" y="2825750"/>
            <a:ext cx="2066925" cy="1419225"/>
          </a:xfrm>
          <a:custGeom>
            <a:avLst/>
            <a:gdLst>
              <a:gd name="T0" fmla="*/ 821 w 1302"/>
              <a:gd name="T1" fmla="*/ 77 h 894"/>
              <a:gd name="T2" fmla="*/ 744 w 1302"/>
              <a:gd name="T3" fmla="*/ 17 h 894"/>
              <a:gd name="T4" fmla="*/ 503 w 1302"/>
              <a:gd name="T5" fmla="*/ 17 h 894"/>
              <a:gd name="T6" fmla="*/ 468 w 1302"/>
              <a:gd name="T7" fmla="*/ 51 h 894"/>
              <a:gd name="T8" fmla="*/ 451 w 1302"/>
              <a:gd name="T9" fmla="*/ 163 h 894"/>
              <a:gd name="T10" fmla="*/ 271 w 1302"/>
              <a:gd name="T11" fmla="*/ 180 h 894"/>
              <a:gd name="T12" fmla="*/ 211 w 1302"/>
              <a:gd name="T13" fmla="*/ 232 h 894"/>
              <a:gd name="T14" fmla="*/ 236 w 1302"/>
              <a:gd name="T15" fmla="*/ 292 h 894"/>
              <a:gd name="T16" fmla="*/ 176 w 1302"/>
              <a:gd name="T17" fmla="*/ 455 h 894"/>
              <a:gd name="T18" fmla="*/ 116 w 1302"/>
              <a:gd name="T19" fmla="*/ 541 h 894"/>
              <a:gd name="T20" fmla="*/ 39 w 1302"/>
              <a:gd name="T21" fmla="*/ 567 h 894"/>
              <a:gd name="T22" fmla="*/ 30 w 1302"/>
              <a:gd name="T23" fmla="*/ 584 h 894"/>
              <a:gd name="T24" fmla="*/ 64 w 1302"/>
              <a:gd name="T25" fmla="*/ 765 h 894"/>
              <a:gd name="T26" fmla="*/ 47 w 1302"/>
              <a:gd name="T27" fmla="*/ 825 h 894"/>
              <a:gd name="T28" fmla="*/ 116 w 1302"/>
              <a:gd name="T29" fmla="*/ 859 h 894"/>
              <a:gd name="T30" fmla="*/ 159 w 1302"/>
              <a:gd name="T31" fmla="*/ 876 h 894"/>
              <a:gd name="T32" fmla="*/ 451 w 1302"/>
              <a:gd name="T33" fmla="*/ 894 h 894"/>
              <a:gd name="T34" fmla="*/ 615 w 1302"/>
              <a:gd name="T35" fmla="*/ 851 h 894"/>
              <a:gd name="T36" fmla="*/ 658 w 1302"/>
              <a:gd name="T37" fmla="*/ 791 h 894"/>
              <a:gd name="T38" fmla="*/ 683 w 1302"/>
              <a:gd name="T39" fmla="*/ 679 h 894"/>
              <a:gd name="T40" fmla="*/ 701 w 1302"/>
              <a:gd name="T41" fmla="*/ 567 h 894"/>
              <a:gd name="T42" fmla="*/ 873 w 1302"/>
              <a:gd name="T43" fmla="*/ 541 h 894"/>
              <a:gd name="T44" fmla="*/ 1019 w 1302"/>
              <a:gd name="T45" fmla="*/ 593 h 894"/>
              <a:gd name="T46" fmla="*/ 1122 w 1302"/>
              <a:gd name="T47" fmla="*/ 653 h 894"/>
              <a:gd name="T48" fmla="*/ 1234 w 1302"/>
              <a:gd name="T49" fmla="*/ 524 h 894"/>
              <a:gd name="T50" fmla="*/ 1294 w 1302"/>
              <a:gd name="T51" fmla="*/ 429 h 894"/>
              <a:gd name="T52" fmla="*/ 1277 w 1302"/>
              <a:gd name="T53" fmla="*/ 343 h 894"/>
              <a:gd name="T54" fmla="*/ 1259 w 1302"/>
              <a:gd name="T55" fmla="*/ 283 h 894"/>
              <a:gd name="T56" fmla="*/ 1191 w 1302"/>
              <a:gd name="T57" fmla="*/ 240 h 894"/>
              <a:gd name="T58" fmla="*/ 1148 w 1302"/>
              <a:gd name="T59" fmla="*/ 283 h 894"/>
              <a:gd name="T60" fmla="*/ 1087 w 1302"/>
              <a:gd name="T61" fmla="*/ 249 h 894"/>
              <a:gd name="T62" fmla="*/ 1027 w 1302"/>
              <a:gd name="T63" fmla="*/ 129 h 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02" h="894">
                <a:moveTo>
                  <a:pt x="1027" y="146"/>
                </a:moveTo>
                <a:cubicBezTo>
                  <a:pt x="999" y="56"/>
                  <a:pt x="903" y="82"/>
                  <a:pt x="821" y="77"/>
                </a:cubicBezTo>
                <a:cubicBezTo>
                  <a:pt x="801" y="18"/>
                  <a:pt x="832" y="83"/>
                  <a:pt x="752" y="43"/>
                </a:cubicBezTo>
                <a:cubicBezTo>
                  <a:pt x="744" y="39"/>
                  <a:pt x="750" y="24"/>
                  <a:pt x="744" y="17"/>
                </a:cubicBezTo>
                <a:cubicBezTo>
                  <a:pt x="739" y="11"/>
                  <a:pt x="685" y="1"/>
                  <a:pt x="683" y="0"/>
                </a:cubicBezTo>
                <a:cubicBezTo>
                  <a:pt x="623" y="7"/>
                  <a:pt x="561" y="0"/>
                  <a:pt x="503" y="17"/>
                </a:cubicBezTo>
                <a:cubicBezTo>
                  <a:pt x="494" y="20"/>
                  <a:pt x="501" y="37"/>
                  <a:pt x="494" y="43"/>
                </a:cubicBezTo>
                <a:cubicBezTo>
                  <a:pt x="487" y="49"/>
                  <a:pt x="477" y="48"/>
                  <a:pt x="468" y="51"/>
                </a:cubicBezTo>
                <a:cubicBezTo>
                  <a:pt x="465" y="97"/>
                  <a:pt x="467" y="143"/>
                  <a:pt x="460" y="189"/>
                </a:cubicBezTo>
                <a:cubicBezTo>
                  <a:pt x="459" y="198"/>
                  <a:pt x="457" y="169"/>
                  <a:pt x="451" y="163"/>
                </a:cubicBezTo>
                <a:cubicBezTo>
                  <a:pt x="445" y="157"/>
                  <a:pt x="434" y="157"/>
                  <a:pt x="425" y="154"/>
                </a:cubicBezTo>
                <a:cubicBezTo>
                  <a:pt x="372" y="211"/>
                  <a:pt x="444" y="142"/>
                  <a:pt x="271" y="180"/>
                </a:cubicBezTo>
                <a:cubicBezTo>
                  <a:pt x="261" y="182"/>
                  <a:pt x="261" y="198"/>
                  <a:pt x="254" y="206"/>
                </a:cubicBezTo>
                <a:cubicBezTo>
                  <a:pt x="238" y="226"/>
                  <a:pt x="235" y="223"/>
                  <a:pt x="211" y="232"/>
                </a:cubicBezTo>
                <a:cubicBezTo>
                  <a:pt x="214" y="243"/>
                  <a:pt x="215" y="255"/>
                  <a:pt x="219" y="266"/>
                </a:cubicBezTo>
                <a:cubicBezTo>
                  <a:pt x="223" y="276"/>
                  <a:pt x="238" y="282"/>
                  <a:pt x="236" y="292"/>
                </a:cubicBezTo>
                <a:cubicBezTo>
                  <a:pt x="234" y="301"/>
                  <a:pt x="219" y="297"/>
                  <a:pt x="211" y="300"/>
                </a:cubicBezTo>
                <a:cubicBezTo>
                  <a:pt x="194" y="349"/>
                  <a:pt x="185" y="404"/>
                  <a:pt x="176" y="455"/>
                </a:cubicBezTo>
                <a:cubicBezTo>
                  <a:pt x="198" y="517"/>
                  <a:pt x="181" y="441"/>
                  <a:pt x="125" y="490"/>
                </a:cubicBezTo>
                <a:cubicBezTo>
                  <a:pt x="112" y="501"/>
                  <a:pt x="128" y="529"/>
                  <a:pt x="116" y="541"/>
                </a:cubicBezTo>
                <a:cubicBezTo>
                  <a:pt x="103" y="553"/>
                  <a:pt x="81" y="547"/>
                  <a:pt x="64" y="550"/>
                </a:cubicBezTo>
                <a:cubicBezTo>
                  <a:pt x="56" y="556"/>
                  <a:pt x="48" y="563"/>
                  <a:pt x="39" y="567"/>
                </a:cubicBezTo>
                <a:cubicBezTo>
                  <a:pt x="28" y="572"/>
                  <a:pt x="10" y="565"/>
                  <a:pt x="4" y="576"/>
                </a:cubicBezTo>
                <a:cubicBezTo>
                  <a:pt x="0" y="584"/>
                  <a:pt x="21" y="581"/>
                  <a:pt x="30" y="584"/>
                </a:cubicBezTo>
                <a:cubicBezTo>
                  <a:pt x="39" y="587"/>
                  <a:pt x="47" y="590"/>
                  <a:pt x="56" y="593"/>
                </a:cubicBezTo>
                <a:cubicBezTo>
                  <a:pt x="61" y="639"/>
                  <a:pt x="85" y="718"/>
                  <a:pt x="64" y="765"/>
                </a:cubicBezTo>
                <a:cubicBezTo>
                  <a:pt x="60" y="773"/>
                  <a:pt x="47" y="770"/>
                  <a:pt x="39" y="773"/>
                </a:cubicBezTo>
                <a:cubicBezTo>
                  <a:pt x="42" y="790"/>
                  <a:pt x="38" y="810"/>
                  <a:pt x="47" y="825"/>
                </a:cubicBezTo>
                <a:cubicBezTo>
                  <a:pt x="51" y="833"/>
                  <a:pt x="65" y="828"/>
                  <a:pt x="73" y="833"/>
                </a:cubicBezTo>
                <a:cubicBezTo>
                  <a:pt x="132" y="869"/>
                  <a:pt x="43" y="837"/>
                  <a:pt x="116" y="859"/>
                </a:cubicBezTo>
                <a:cubicBezTo>
                  <a:pt x="122" y="868"/>
                  <a:pt x="123" y="881"/>
                  <a:pt x="133" y="885"/>
                </a:cubicBezTo>
                <a:cubicBezTo>
                  <a:pt x="142" y="888"/>
                  <a:pt x="150" y="877"/>
                  <a:pt x="159" y="876"/>
                </a:cubicBezTo>
                <a:cubicBezTo>
                  <a:pt x="184" y="872"/>
                  <a:pt x="210" y="871"/>
                  <a:pt x="236" y="868"/>
                </a:cubicBezTo>
                <a:cubicBezTo>
                  <a:pt x="308" y="877"/>
                  <a:pt x="380" y="883"/>
                  <a:pt x="451" y="894"/>
                </a:cubicBezTo>
                <a:cubicBezTo>
                  <a:pt x="496" y="879"/>
                  <a:pt x="543" y="879"/>
                  <a:pt x="589" y="868"/>
                </a:cubicBezTo>
                <a:cubicBezTo>
                  <a:pt x="598" y="862"/>
                  <a:pt x="605" y="855"/>
                  <a:pt x="615" y="851"/>
                </a:cubicBezTo>
                <a:cubicBezTo>
                  <a:pt x="626" y="846"/>
                  <a:pt x="642" y="852"/>
                  <a:pt x="649" y="842"/>
                </a:cubicBezTo>
                <a:cubicBezTo>
                  <a:pt x="659" y="828"/>
                  <a:pt x="654" y="808"/>
                  <a:pt x="658" y="791"/>
                </a:cubicBezTo>
                <a:cubicBezTo>
                  <a:pt x="667" y="751"/>
                  <a:pt x="688" y="727"/>
                  <a:pt x="726" y="713"/>
                </a:cubicBezTo>
                <a:cubicBezTo>
                  <a:pt x="709" y="658"/>
                  <a:pt x="734" y="712"/>
                  <a:pt x="683" y="679"/>
                </a:cubicBezTo>
                <a:cubicBezTo>
                  <a:pt x="674" y="673"/>
                  <a:pt x="672" y="662"/>
                  <a:pt x="666" y="653"/>
                </a:cubicBezTo>
                <a:cubicBezTo>
                  <a:pt x="674" y="616"/>
                  <a:pt x="674" y="593"/>
                  <a:pt x="701" y="567"/>
                </a:cubicBezTo>
                <a:cubicBezTo>
                  <a:pt x="714" y="525"/>
                  <a:pt x="722" y="529"/>
                  <a:pt x="761" y="541"/>
                </a:cubicBezTo>
                <a:cubicBezTo>
                  <a:pt x="800" y="566"/>
                  <a:pt x="831" y="556"/>
                  <a:pt x="873" y="541"/>
                </a:cubicBezTo>
                <a:cubicBezTo>
                  <a:pt x="993" y="554"/>
                  <a:pt x="927" y="549"/>
                  <a:pt x="1001" y="576"/>
                </a:cubicBezTo>
                <a:cubicBezTo>
                  <a:pt x="1007" y="582"/>
                  <a:pt x="1014" y="587"/>
                  <a:pt x="1019" y="593"/>
                </a:cubicBezTo>
                <a:cubicBezTo>
                  <a:pt x="1026" y="601"/>
                  <a:pt x="1029" y="612"/>
                  <a:pt x="1036" y="619"/>
                </a:cubicBezTo>
                <a:cubicBezTo>
                  <a:pt x="1059" y="642"/>
                  <a:pt x="1093" y="643"/>
                  <a:pt x="1122" y="653"/>
                </a:cubicBezTo>
                <a:cubicBezTo>
                  <a:pt x="1151" y="650"/>
                  <a:pt x="1185" y="661"/>
                  <a:pt x="1208" y="644"/>
                </a:cubicBezTo>
                <a:cubicBezTo>
                  <a:pt x="1241" y="620"/>
                  <a:pt x="1198" y="544"/>
                  <a:pt x="1234" y="524"/>
                </a:cubicBezTo>
                <a:cubicBezTo>
                  <a:pt x="1254" y="513"/>
                  <a:pt x="1279" y="518"/>
                  <a:pt x="1302" y="515"/>
                </a:cubicBezTo>
                <a:cubicBezTo>
                  <a:pt x="1294" y="480"/>
                  <a:pt x="1282" y="463"/>
                  <a:pt x="1294" y="429"/>
                </a:cubicBezTo>
                <a:cubicBezTo>
                  <a:pt x="1272" y="396"/>
                  <a:pt x="1247" y="385"/>
                  <a:pt x="1294" y="369"/>
                </a:cubicBezTo>
                <a:cubicBezTo>
                  <a:pt x="1288" y="360"/>
                  <a:pt x="1277" y="353"/>
                  <a:pt x="1277" y="343"/>
                </a:cubicBezTo>
                <a:cubicBezTo>
                  <a:pt x="1277" y="325"/>
                  <a:pt x="1294" y="292"/>
                  <a:pt x="1294" y="292"/>
                </a:cubicBezTo>
                <a:cubicBezTo>
                  <a:pt x="1282" y="289"/>
                  <a:pt x="1268" y="291"/>
                  <a:pt x="1259" y="283"/>
                </a:cubicBezTo>
                <a:cubicBezTo>
                  <a:pt x="1252" y="277"/>
                  <a:pt x="1258" y="263"/>
                  <a:pt x="1251" y="257"/>
                </a:cubicBezTo>
                <a:cubicBezTo>
                  <a:pt x="1235" y="244"/>
                  <a:pt x="1211" y="247"/>
                  <a:pt x="1191" y="240"/>
                </a:cubicBezTo>
                <a:cubicBezTo>
                  <a:pt x="1179" y="243"/>
                  <a:pt x="1165" y="240"/>
                  <a:pt x="1156" y="249"/>
                </a:cubicBezTo>
                <a:cubicBezTo>
                  <a:pt x="1148" y="257"/>
                  <a:pt x="1159" y="278"/>
                  <a:pt x="1148" y="283"/>
                </a:cubicBezTo>
                <a:cubicBezTo>
                  <a:pt x="1132" y="290"/>
                  <a:pt x="1113" y="278"/>
                  <a:pt x="1096" y="275"/>
                </a:cubicBezTo>
                <a:cubicBezTo>
                  <a:pt x="1093" y="266"/>
                  <a:pt x="1093" y="256"/>
                  <a:pt x="1087" y="249"/>
                </a:cubicBezTo>
                <a:cubicBezTo>
                  <a:pt x="1081" y="241"/>
                  <a:pt x="1067" y="241"/>
                  <a:pt x="1062" y="232"/>
                </a:cubicBezTo>
                <a:cubicBezTo>
                  <a:pt x="1058" y="226"/>
                  <a:pt x="1034" y="135"/>
                  <a:pt x="1027" y="129"/>
                </a:cubicBezTo>
                <a:cubicBezTo>
                  <a:pt x="1023" y="125"/>
                  <a:pt x="1027" y="140"/>
                  <a:pt x="1027" y="146"/>
                </a:cubicBezTo>
                <a:close/>
              </a:path>
            </a:pathLst>
          </a:custGeom>
          <a:solidFill>
            <a:srgbClr val="F1DB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41" name="Freeform 25"/>
          <p:cNvSpPr>
            <a:spLocks/>
          </p:cNvSpPr>
          <p:nvPr/>
        </p:nvSpPr>
        <p:spPr bwMode="auto">
          <a:xfrm>
            <a:off x="6402388" y="1665288"/>
            <a:ext cx="1570037" cy="1627187"/>
          </a:xfrm>
          <a:custGeom>
            <a:avLst/>
            <a:gdLst>
              <a:gd name="T0" fmla="*/ 403 w 989"/>
              <a:gd name="T1" fmla="*/ 51 h 1025"/>
              <a:gd name="T2" fmla="*/ 446 w 989"/>
              <a:gd name="T3" fmla="*/ 112 h 1025"/>
              <a:gd name="T4" fmla="*/ 558 w 989"/>
              <a:gd name="T5" fmla="*/ 120 h 1025"/>
              <a:gd name="T6" fmla="*/ 644 w 989"/>
              <a:gd name="T7" fmla="*/ 86 h 1025"/>
              <a:gd name="T8" fmla="*/ 670 w 989"/>
              <a:gd name="T9" fmla="*/ 69 h 1025"/>
              <a:gd name="T10" fmla="*/ 721 w 989"/>
              <a:gd name="T11" fmla="*/ 51 h 1025"/>
              <a:gd name="T12" fmla="*/ 781 w 989"/>
              <a:gd name="T13" fmla="*/ 0 h 1025"/>
              <a:gd name="T14" fmla="*/ 842 w 989"/>
              <a:gd name="T15" fmla="*/ 60 h 1025"/>
              <a:gd name="T16" fmla="*/ 859 w 989"/>
              <a:gd name="T17" fmla="*/ 103 h 1025"/>
              <a:gd name="T18" fmla="*/ 850 w 989"/>
              <a:gd name="T19" fmla="*/ 146 h 1025"/>
              <a:gd name="T20" fmla="*/ 876 w 989"/>
              <a:gd name="T21" fmla="*/ 155 h 1025"/>
              <a:gd name="T22" fmla="*/ 884 w 989"/>
              <a:gd name="T23" fmla="*/ 180 h 1025"/>
              <a:gd name="T24" fmla="*/ 927 w 989"/>
              <a:gd name="T25" fmla="*/ 189 h 1025"/>
              <a:gd name="T26" fmla="*/ 988 w 989"/>
              <a:gd name="T27" fmla="*/ 241 h 1025"/>
              <a:gd name="T28" fmla="*/ 988 w 989"/>
              <a:gd name="T29" fmla="*/ 309 h 1025"/>
              <a:gd name="T30" fmla="*/ 979 w 989"/>
              <a:gd name="T31" fmla="*/ 335 h 1025"/>
              <a:gd name="T32" fmla="*/ 953 w 989"/>
              <a:gd name="T33" fmla="*/ 344 h 1025"/>
              <a:gd name="T34" fmla="*/ 988 w 989"/>
              <a:gd name="T35" fmla="*/ 395 h 1025"/>
              <a:gd name="T36" fmla="*/ 979 w 989"/>
              <a:gd name="T37" fmla="*/ 438 h 1025"/>
              <a:gd name="T38" fmla="*/ 936 w 989"/>
              <a:gd name="T39" fmla="*/ 447 h 1025"/>
              <a:gd name="T40" fmla="*/ 962 w 989"/>
              <a:gd name="T41" fmla="*/ 507 h 1025"/>
              <a:gd name="T42" fmla="*/ 953 w 989"/>
              <a:gd name="T43" fmla="*/ 576 h 1025"/>
              <a:gd name="T44" fmla="*/ 945 w 989"/>
              <a:gd name="T45" fmla="*/ 619 h 1025"/>
              <a:gd name="T46" fmla="*/ 919 w 989"/>
              <a:gd name="T47" fmla="*/ 627 h 1025"/>
              <a:gd name="T48" fmla="*/ 910 w 989"/>
              <a:gd name="T49" fmla="*/ 653 h 1025"/>
              <a:gd name="T50" fmla="*/ 876 w 989"/>
              <a:gd name="T51" fmla="*/ 645 h 1025"/>
              <a:gd name="T52" fmla="*/ 850 w 989"/>
              <a:gd name="T53" fmla="*/ 731 h 1025"/>
              <a:gd name="T54" fmla="*/ 807 w 989"/>
              <a:gd name="T55" fmla="*/ 739 h 1025"/>
              <a:gd name="T56" fmla="*/ 799 w 989"/>
              <a:gd name="T57" fmla="*/ 782 h 1025"/>
              <a:gd name="T58" fmla="*/ 773 w 989"/>
              <a:gd name="T59" fmla="*/ 791 h 1025"/>
              <a:gd name="T60" fmla="*/ 764 w 989"/>
              <a:gd name="T61" fmla="*/ 817 h 1025"/>
              <a:gd name="T62" fmla="*/ 756 w 989"/>
              <a:gd name="T63" fmla="*/ 868 h 1025"/>
              <a:gd name="T64" fmla="*/ 704 w 989"/>
              <a:gd name="T65" fmla="*/ 877 h 1025"/>
              <a:gd name="T66" fmla="*/ 678 w 989"/>
              <a:gd name="T67" fmla="*/ 894 h 1025"/>
              <a:gd name="T68" fmla="*/ 609 w 989"/>
              <a:gd name="T69" fmla="*/ 903 h 1025"/>
              <a:gd name="T70" fmla="*/ 523 w 989"/>
              <a:gd name="T71" fmla="*/ 1023 h 1025"/>
              <a:gd name="T72" fmla="*/ 455 w 989"/>
              <a:gd name="T73" fmla="*/ 1014 h 1025"/>
              <a:gd name="T74" fmla="*/ 446 w 989"/>
              <a:gd name="T75" fmla="*/ 980 h 1025"/>
              <a:gd name="T76" fmla="*/ 403 w 989"/>
              <a:gd name="T77" fmla="*/ 885 h 1025"/>
              <a:gd name="T78" fmla="*/ 214 w 989"/>
              <a:gd name="T79" fmla="*/ 817 h 1025"/>
              <a:gd name="T80" fmla="*/ 197 w 989"/>
              <a:gd name="T81" fmla="*/ 799 h 1025"/>
              <a:gd name="T82" fmla="*/ 137 w 989"/>
              <a:gd name="T83" fmla="*/ 791 h 1025"/>
              <a:gd name="T84" fmla="*/ 128 w 989"/>
              <a:gd name="T85" fmla="*/ 748 h 1025"/>
              <a:gd name="T86" fmla="*/ 42 w 989"/>
              <a:gd name="T87" fmla="*/ 722 h 1025"/>
              <a:gd name="T88" fmla="*/ 51 w 989"/>
              <a:gd name="T89" fmla="*/ 645 h 1025"/>
              <a:gd name="T90" fmla="*/ 128 w 989"/>
              <a:gd name="T91" fmla="*/ 619 h 1025"/>
              <a:gd name="T92" fmla="*/ 162 w 989"/>
              <a:gd name="T93" fmla="*/ 567 h 1025"/>
              <a:gd name="T94" fmla="*/ 154 w 989"/>
              <a:gd name="T95" fmla="*/ 473 h 1025"/>
              <a:gd name="T96" fmla="*/ 128 w 989"/>
              <a:gd name="T97" fmla="*/ 395 h 1025"/>
              <a:gd name="T98" fmla="*/ 25 w 989"/>
              <a:gd name="T99" fmla="*/ 344 h 1025"/>
              <a:gd name="T100" fmla="*/ 25 w 989"/>
              <a:gd name="T101" fmla="*/ 258 h 1025"/>
              <a:gd name="T102" fmla="*/ 119 w 989"/>
              <a:gd name="T103" fmla="*/ 155 h 1025"/>
              <a:gd name="T104" fmla="*/ 266 w 989"/>
              <a:gd name="T105" fmla="*/ 94 h 1025"/>
              <a:gd name="T106" fmla="*/ 334 w 989"/>
              <a:gd name="T107" fmla="*/ 69 h 1025"/>
              <a:gd name="T108" fmla="*/ 403 w 989"/>
              <a:gd name="T109" fmla="*/ 51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89" h="1025">
                <a:moveTo>
                  <a:pt x="403" y="51"/>
                </a:moveTo>
                <a:cubicBezTo>
                  <a:pt x="443" y="65"/>
                  <a:pt x="433" y="74"/>
                  <a:pt x="446" y="112"/>
                </a:cubicBezTo>
                <a:cubicBezTo>
                  <a:pt x="503" y="97"/>
                  <a:pt x="506" y="86"/>
                  <a:pt x="558" y="120"/>
                </a:cubicBezTo>
                <a:cubicBezTo>
                  <a:pt x="588" y="101"/>
                  <a:pt x="609" y="94"/>
                  <a:pt x="644" y="86"/>
                </a:cubicBezTo>
                <a:cubicBezTo>
                  <a:pt x="653" y="80"/>
                  <a:pt x="661" y="73"/>
                  <a:pt x="670" y="69"/>
                </a:cubicBezTo>
                <a:cubicBezTo>
                  <a:pt x="686" y="62"/>
                  <a:pt x="721" y="51"/>
                  <a:pt x="721" y="51"/>
                </a:cubicBezTo>
                <a:cubicBezTo>
                  <a:pt x="735" y="13"/>
                  <a:pt x="748" y="22"/>
                  <a:pt x="781" y="0"/>
                </a:cubicBezTo>
                <a:cubicBezTo>
                  <a:pt x="804" y="65"/>
                  <a:pt x="781" y="47"/>
                  <a:pt x="842" y="60"/>
                </a:cubicBezTo>
                <a:cubicBezTo>
                  <a:pt x="816" y="134"/>
                  <a:pt x="840" y="37"/>
                  <a:pt x="859" y="103"/>
                </a:cubicBezTo>
                <a:cubicBezTo>
                  <a:pt x="863" y="117"/>
                  <a:pt x="853" y="132"/>
                  <a:pt x="850" y="146"/>
                </a:cubicBezTo>
                <a:cubicBezTo>
                  <a:pt x="859" y="149"/>
                  <a:pt x="870" y="149"/>
                  <a:pt x="876" y="155"/>
                </a:cubicBezTo>
                <a:cubicBezTo>
                  <a:pt x="882" y="161"/>
                  <a:pt x="877" y="175"/>
                  <a:pt x="884" y="180"/>
                </a:cubicBezTo>
                <a:cubicBezTo>
                  <a:pt x="896" y="188"/>
                  <a:pt x="913" y="186"/>
                  <a:pt x="927" y="189"/>
                </a:cubicBezTo>
                <a:cubicBezTo>
                  <a:pt x="939" y="224"/>
                  <a:pt x="954" y="229"/>
                  <a:pt x="988" y="241"/>
                </a:cubicBezTo>
                <a:cubicBezTo>
                  <a:pt x="967" y="300"/>
                  <a:pt x="957" y="280"/>
                  <a:pt x="988" y="309"/>
                </a:cubicBezTo>
                <a:cubicBezTo>
                  <a:pt x="985" y="318"/>
                  <a:pt x="985" y="329"/>
                  <a:pt x="979" y="335"/>
                </a:cubicBezTo>
                <a:cubicBezTo>
                  <a:pt x="973" y="341"/>
                  <a:pt x="956" y="335"/>
                  <a:pt x="953" y="344"/>
                </a:cubicBezTo>
                <a:cubicBezTo>
                  <a:pt x="939" y="388"/>
                  <a:pt x="964" y="388"/>
                  <a:pt x="988" y="395"/>
                </a:cubicBezTo>
                <a:cubicBezTo>
                  <a:pt x="985" y="409"/>
                  <a:pt x="989" y="428"/>
                  <a:pt x="979" y="438"/>
                </a:cubicBezTo>
                <a:cubicBezTo>
                  <a:pt x="969" y="448"/>
                  <a:pt x="945" y="436"/>
                  <a:pt x="936" y="447"/>
                </a:cubicBezTo>
                <a:cubicBezTo>
                  <a:pt x="927" y="459"/>
                  <a:pt x="957" y="500"/>
                  <a:pt x="962" y="507"/>
                </a:cubicBezTo>
                <a:cubicBezTo>
                  <a:pt x="920" y="535"/>
                  <a:pt x="940" y="532"/>
                  <a:pt x="953" y="576"/>
                </a:cubicBezTo>
                <a:cubicBezTo>
                  <a:pt x="950" y="590"/>
                  <a:pt x="953" y="607"/>
                  <a:pt x="945" y="619"/>
                </a:cubicBezTo>
                <a:cubicBezTo>
                  <a:pt x="940" y="627"/>
                  <a:pt x="926" y="621"/>
                  <a:pt x="919" y="627"/>
                </a:cubicBezTo>
                <a:cubicBezTo>
                  <a:pt x="912" y="633"/>
                  <a:pt x="913" y="644"/>
                  <a:pt x="910" y="653"/>
                </a:cubicBezTo>
                <a:cubicBezTo>
                  <a:pt x="899" y="650"/>
                  <a:pt x="887" y="641"/>
                  <a:pt x="876" y="645"/>
                </a:cubicBezTo>
                <a:cubicBezTo>
                  <a:pt x="852" y="653"/>
                  <a:pt x="851" y="729"/>
                  <a:pt x="850" y="731"/>
                </a:cubicBezTo>
                <a:cubicBezTo>
                  <a:pt x="841" y="743"/>
                  <a:pt x="821" y="736"/>
                  <a:pt x="807" y="739"/>
                </a:cubicBezTo>
                <a:cubicBezTo>
                  <a:pt x="804" y="753"/>
                  <a:pt x="807" y="770"/>
                  <a:pt x="799" y="782"/>
                </a:cubicBezTo>
                <a:cubicBezTo>
                  <a:pt x="794" y="790"/>
                  <a:pt x="779" y="785"/>
                  <a:pt x="773" y="791"/>
                </a:cubicBezTo>
                <a:cubicBezTo>
                  <a:pt x="767" y="797"/>
                  <a:pt x="767" y="808"/>
                  <a:pt x="764" y="817"/>
                </a:cubicBezTo>
                <a:cubicBezTo>
                  <a:pt x="761" y="834"/>
                  <a:pt x="768" y="856"/>
                  <a:pt x="756" y="868"/>
                </a:cubicBezTo>
                <a:cubicBezTo>
                  <a:pt x="744" y="880"/>
                  <a:pt x="721" y="871"/>
                  <a:pt x="704" y="877"/>
                </a:cubicBezTo>
                <a:cubicBezTo>
                  <a:pt x="694" y="880"/>
                  <a:pt x="688" y="891"/>
                  <a:pt x="678" y="894"/>
                </a:cubicBezTo>
                <a:cubicBezTo>
                  <a:pt x="656" y="900"/>
                  <a:pt x="632" y="900"/>
                  <a:pt x="609" y="903"/>
                </a:cubicBezTo>
                <a:cubicBezTo>
                  <a:pt x="596" y="975"/>
                  <a:pt x="583" y="983"/>
                  <a:pt x="523" y="1023"/>
                </a:cubicBezTo>
                <a:cubicBezTo>
                  <a:pt x="500" y="1020"/>
                  <a:pt x="475" y="1025"/>
                  <a:pt x="455" y="1014"/>
                </a:cubicBezTo>
                <a:cubicBezTo>
                  <a:pt x="445" y="1008"/>
                  <a:pt x="449" y="991"/>
                  <a:pt x="446" y="980"/>
                </a:cubicBezTo>
                <a:cubicBezTo>
                  <a:pt x="436" y="946"/>
                  <a:pt x="428" y="911"/>
                  <a:pt x="403" y="885"/>
                </a:cubicBezTo>
                <a:cubicBezTo>
                  <a:pt x="382" y="786"/>
                  <a:pt x="329" y="823"/>
                  <a:pt x="214" y="817"/>
                </a:cubicBezTo>
                <a:cubicBezTo>
                  <a:pt x="208" y="811"/>
                  <a:pt x="205" y="802"/>
                  <a:pt x="197" y="799"/>
                </a:cubicBezTo>
                <a:cubicBezTo>
                  <a:pt x="178" y="793"/>
                  <a:pt x="153" y="803"/>
                  <a:pt x="137" y="791"/>
                </a:cubicBezTo>
                <a:cubicBezTo>
                  <a:pt x="125" y="782"/>
                  <a:pt x="137" y="759"/>
                  <a:pt x="128" y="748"/>
                </a:cubicBezTo>
                <a:cubicBezTo>
                  <a:pt x="123" y="742"/>
                  <a:pt x="60" y="728"/>
                  <a:pt x="42" y="722"/>
                </a:cubicBezTo>
                <a:cubicBezTo>
                  <a:pt x="45" y="696"/>
                  <a:pt x="37" y="667"/>
                  <a:pt x="51" y="645"/>
                </a:cubicBezTo>
                <a:cubicBezTo>
                  <a:pt x="53" y="642"/>
                  <a:pt x="114" y="623"/>
                  <a:pt x="128" y="619"/>
                </a:cubicBezTo>
                <a:cubicBezTo>
                  <a:pt x="114" y="578"/>
                  <a:pt x="124" y="581"/>
                  <a:pt x="162" y="567"/>
                </a:cubicBezTo>
                <a:cubicBezTo>
                  <a:pt x="176" y="526"/>
                  <a:pt x="220" y="493"/>
                  <a:pt x="154" y="473"/>
                </a:cubicBezTo>
                <a:cubicBezTo>
                  <a:pt x="147" y="453"/>
                  <a:pt x="142" y="412"/>
                  <a:pt x="128" y="395"/>
                </a:cubicBezTo>
                <a:cubicBezTo>
                  <a:pt x="107" y="369"/>
                  <a:pt x="53" y="363"/>
                  <a:pt x="25" y="344"/>
                </a:cubicBezTo>
                <a:cubicBezTo>
                  <a:pt x="0" y="305"/>
                  <a:pt x="11" y="300"/>
                  <a:pt x="25" y="258"/>
                </a:cubicBezTo>
                <a:cubicBezTo>
                  <a:pt x="38" y="157"/>
                  <a:pt x="11" y="166"/>
                  <a:pt x="119" y="155"/>
                </a:cubicBezTo>
                <a:cubicBezTo>
                  <a:pt x="171" y="137"/>
                  <a:pt x="211" y="105"/>
                  <a:pt x="266" y="94"/>
                </a:cubicBezTo>
                <a:cubicBezTo>
                  <a:pt x="288" y="62"/>
                  <a:pt x="297" y="56"/>
                  <a:pt x="334" y="69"/>
                </a:cubicBezTo>
                <a:cubicBezTo>
                  <a:pt x="361" y="60"/>
                  <a:pt x="376" y="38"/>
                  <a:pt x="403" y="51"/>
                </a:cubicBezTo>
                <a:close/>
              </a:path>
            </a:pathLst>
          </a:custGeom>
          <a:solidFill>
            <a:srgbClr val="7759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42" name="Freeform 26"/>
          <p:cNvSpPr>
            <a:spLocks/>
          </p:cNvSpPr>
          <p:nvPr/>
        </p:nvSpPr>
        <p:spPr bwMode="auto">
          <a:xfrm>
            <a:off x="7315200" y="2625725"/>
            <a:ext cx="1341438" cy="2060575"/>
          </a:xfrm>
          <a:custGeom>
            <a:avLst/>
            <a:gdLst>
              <a:gd name="T0" fmla="*/ 421 w 845"/>
              <a:gd name="T1" fmla="*/ 57 h 1298"/>
              <a:gd name="T2" fmla="*/ 438 w 845"/>
              <a:gd name="T3" fmla="*/ 83 h 1298"/>
              <a:gd name="T4" fmla="*/ 456 w 845"/>
              <a:gd name="T5" fmla="*/ 100 h 1298"/>
              <a:gd name="T6" fmla="*/ 438 w 845"/>
              <a:gd name="T7" fmla="*/ 151 h 1298"/>
              <a:gd name="T8" fmla="*/ 507 w 845"/>
              <a:gd name="T9" fmla="*/ 203 h 1298"/>
              <a:gd name="T10" fmla="*/ 533 w 845"/>
              <a:gd name="T11" fmla="*/ 298 h 1298"/>
              <a:gd name="T12" fmla="*/ 542 w 845"/>
              <a:gd name="T13" fmla="*/ 366 h 1298"/>
              <a:gd name="T14" fmla="*/ 567 w 845"/>
              <a:gd name="T15" fmla="*/ 375 h 1298"/>
              <a:gd name="T16" fmla="*/ 542 w 845"/>
              <a:gd name="T17" fmla="*/ 392 h 1298"/>
              <a:gd name="T18" fmla="*/ 567 w 845"/>
              <a:gd name="T19" fmla="*/ 401 h 1298"/>
              <a:gd name="T20" fmla="*/ 628 w 845"/>
              <a:gd name="T21" fmla="*/ 487 h 1298"/>
              <a:gd name="T22" fmla="*/ 662 w 845"/>
              <a:gd name="T23" fmla="*/ 530 h 1298"/>
              <a:gd name="T24" fmla="*/ 679 w 845"/>
              <a:gd name="T25" fmla="*/ 581 h 1298"/>
              <a:gd name="T26" fmla="*/ 782 w 845"/>
              <a:gd name="T27" fmla="*/ 607 h 1298"/>
              <a:gd name="T28" fmla="*/ 791 w 845"/>
              <a:gd name="T29" fmla="*/ 659 h 1298"/>
              <a:gd name="T30" fmla="*/ 748 w 845"/>
              <a:gd name="T31" fmla="*/ 693 h 1298"/>
              <a:gd name="T32" fmla="*/ 722 w 845"/>
              <a:gd name="T33" fmla="*/ 796 h 1298"/>
              <a:gd name="T34" fmla="*/ 688 w 845"/>
              <a:gd name="T35" fmla="*/ 805 h 1298"/>
              <a:gd name="T36" fmla="*/ 585 w 845"/>
              <a:gd name="T37" fmla="*/ 848 h 1298"/>
              <a:gd name="T38" fmla="*/ 576 w 845"/>
              <a:gd name="T39" fmla="*/ 891 h 1298"/>
              <a:gd name="T40" fmla="*/ 567 w 845"/>
              <a:gd name="T41" fmla="*/ 934 h 1298"/>
              <a:gd name="T42" fmla="*/ 593 w 845"/>
              <a:gd name="T43" fmla="*/ 994 h 1298"/>
              <a:gd name="T44" fmla="*/ 567 w 845"/>
              <a:gd name="T45" fmla="*/ 1071 h 1298"/>
              <a:gd name="T46" fmla="*/ 499 w 845"/>
              <a:gd name="T47" fmla="*/ 1123 h 1298"/>
              <a:gd name="T48" fmla="*/ 404 w 845"/>
              <a:gd name="T49" fmla="*/ 1123 h 1298"/>
              <a:gd name="T50" fmla="*/ 378 w 845"/>
              <a:gd name="T51" fmla="*/ 1140 h 1298"/>
              <a:gd name="T52" fmla="*/ 352 w 845"/>
              <a:gd name="T53" fmla="*/ 1149 h 1298"/>
              <a:gd name="T54" fmla="*/ 318 w 845"/>
              <a:gd name="T55" fmla="*/ 1235 h 1298"/>
              <a:gd name="T56" fmla="*/ 309 w 845"/>
              <a:gd name="T57" fmla="*/ 1278 h 1298"/>
              <a:gd name="T58" fmla="*/ 275 w 845"/>
              <a:gd name="T59" fmla="*/ 1243 h 1298"/>
              <a:gd name="T60" fmla="*/ 206 w 845"/>
              <a:gd name="T61" fmla="*/ 1243 h 1298"/>
              <a:gd name="T62" fmla="*/ 146 w 845"/>
              <a:gd name="T63" fmla="*/ 1157 h 1298"/>
              <a:gd name="T64" fmla="*/ 138 w 845"/>
              <a:gd name="T65" fmla="*/ 1088 h 1298"/>
              <a:gd name="T66" fmla="*/ 155 w 845"/>
              <a:gd name="T67" fmla="*/ 1054 h 1298"/>
              <a:gd name="T68" fmla="*/ 163 w 845"/>
              <a:gd name="T69" fmla="*/ 1028 h 1298"/>
              <a:gd name="T70" fmla="*/ 224 w 845"/>
              <a:gd name="T71" fmla="*/ 1011 h 1298"/>
              <a:gd name="T72" fmla="*/ 189 w 845"/>
              <a:gd name="T73" fmla="*/ 977 h 1298"/>
              <a:gd name="T74" fmla="*/ 215 w 845"/>
              <a:gd name="T75" fmla="*/ 968 h 1298"/>
              <a:gd name="T76" fmla="*/ 189 w 845"/>
              <a:gd name="T77" fmla="*/ 951 h 1298"/>
              <a:gd name="T78" fmla="*/ 138 w 845"/>
              <a:gd name="T79" fmla="*/ 891 h 1298"/>
              <a:gd name="T80" fmla="*/ 60 w 845"/>
              <a:gd name="T81" fmla="*/ 874 h 1298"/>
              <a:gd name="T82" fmla="*/ 0 w 845"/>
              <a:gd name="T83" fmla="*/ 788 h 1298"/>
              <a:gd name="T84" fmla="*/ 26 w 845"/>
              <a:gd name="T85" fmla="*/ 736 h 1298"/>
              <a:gd name="T86" fmla="*/ 34 w 845"/>
              <a:gd name="T87" fmla="*/ 667 h 1298"/>
              <a:gd name="T88" fmla="*/ 103 w 845"/>
              <a:gd name="T89" fmla="*/ 633 h 1298"/>
              <a:gd name="T90" fmla="*/ 112 w 845"/>
              <a:gd name="T91" fmla="*/ 555 h 1298"/>
              <a:gd name="T92" fmla="*/ 95 w 845"/>
              <a:gd name="T93" fmla="*/ 495 h 1298"/>
              <a:gd name="T94" fmla="*/ 77 w 845"/>
              <a:gd name="T95" fmla="*/ 426 h 1298"/>
              <a:gd name="T96" fmla="*/ 0 w 845"/>
              <a:gd name="T97" fmla="*/ 375 h 1298"/>
              <a:gd name="T98" fmla="*/ 43 w 845"/>
              <a:gd name="T99" fmla="*/ 315 h 1298"/>
              <a:gd name="T100" fmla="*/ 95 w 845"/>
              <a:gd name="T101" fmla="*/ 289 h 1298"/>
              <a:gd name="T102" fmla="*/ 112 w 845"/>
              <a:gd name="T103" fmla="*/ 263 h 1298"/>
              <a:gd name="T104" fmla="*/ 163 w 845"/>
              <a:gd name="T105" fmla="*/ 229 h 1298"/>
              <a:gd name="T106" fmla="*/ 206 w 845"/>
              <a:gd name="T107" fmla="*/ 169 h 1298"/>
              <a:gd name="T108" fmla="*/ 241 w 845"/>
              <a:gd name="T109" fmla="*/ 126 h 1298"/>
              <a:gd name="T110" fmla="*/ 249 w 845"/>
              <a:gd name="T111" fmla="*/ 100 h 1298"/>
              <a:gd name="T112" fmla="*/ 275 w 845"/>
              <a:gd name="T113" fmla="*/ 91 h 1298"/>
              <a:gd name="T114" fmla="*/ 284 w 845"/>
              <a:gd name="T115" fmla="*/ 14 h 1298"/>
              <a:gd name="T116" fmla="*/ 309 w 845"/>
              <a:gd name="T117" fmla="*/ 5 h 1298"/>
              <a:gd name="T118" fmla="*/ 318 w 845"/>
              <a:gd name="T119" fmla="*/ 40 h 1298"/>
              <a:gd name="T120" fmla="*/ 404 w 845"/>
              <a:gd name="T121" fmla="*/ 40 h 1298"/>
              <a:gd name="T122" fmla="*/ 421 w 845"/>
              <a:gd name="T123" fmla="*/ 57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45" h="1298">
                <a:moveTo>
                  <a:pt x="421" y="57"/>
                </a:moveTo>
                <a:cubicBezTo>
                  <a:pt x="427" y="66"/>
                  <a:pt x="431" y="75"/>
                  <a:pt x="438" y="83"/>
                </a:cubicBezTo>
                <a:cubicBezTo>
                  <a:pt x="443" y="89"/>
                  <a:pt x="456" y="92"/>
                  <a:pt x="456" y="100"/>
                </a:cubicBezTo>
                <a:cubicBezTo>
                  <a:pt x="456" y="118"/>
                  <a:pt x="438" y="151"/>
                  <a:pt x="438" y="151"/>
                </a:cubicBezTo>
                <a:cubicBezTo>
                  <a:pt x="469" y="182"/>
                  <a:pt x="460" y="191"/>
                  <a:pt x="507" y="203"/>
                </a:cubicBezTo>
                <a:cubicBezTo>
                  <a:pt x="515" y="234"/>
                  <a:pt x="527" y="266"/>
                  <a:pt x="533" y="298"/>
                </a:cubicBezTo>
                <a:cubicBezTo>
                  <a:pt x="537" y="321"/>
                  <a:pt x="533" y="345"/>
                  <a:pt x="542" y="366"/>
                </a:cubicBezTo>
                <a:cubicBezTo>
                  <a:pt x="546" y="374"/>
                  <a:pt x="559" y="372"/>
                  <a:pt x="567" y="375"/>
                </a:cubicBezTo>
                <a:cubicBezTo>
                  <a:pt x="559" y="381"/>
                  <a:pt x="542" y="382"/>
                  <a:pt x="542" y="392"/>
                </a:cubicBezTo>
                <a:cubicBezTo>
                  <a:pt x="542" y="401"/>
                  <a:pt x="562" y="394"/>
                  <a:pt x="567" y="401"/>
                </a:cubicBezTo>
                <a:cubicBezTo>
                  <a:pt x="601" y="449"/>
                  <a:pt x="563" y="465"/>
                  <a:pt x="628" y="487"/>
                </a:cubicBezTo>
                <a:cubicBezTo>
                  <a:pt x="638" y="502"/>
                  <a:pt x="653" y="514"/>
                  <a:pt x="662" y="530"/>
                </a:cubicBezTo>
                <a:cubicBezTo>
                  <a:pt x="671" y="545"/>
                  <a:pt x="667" y="568"/>
                  <a:pt x="679" y="581"/>
                </a:cubicBezTo>
                <a:cubicBezTo>
                  <a:pt x="695" y="598"/>
                  <a:pt x="766" y="604"/>
                  <a:pt x="782" y="607"/>
                </a:cubicBezTo>
                <a:cubicBezTo>
                  <a:pt x="785" y="624"/>
                  <a:pt x="785" y="642"/>
                  <a:pt x="791" y="659"/>
                </a:cubicBezTo>
                <a:cubicBezTo>
                  <a:pt x="806" y="703"/>
                  <a:pt x="845" y="678"/>
                  <a:pt x="748" y="693"/>
                </a:cubicBezTo>
                <a:cubicBezTo>
                  <a:pt x="747" y="700"/>
                  <a:pt x="728" y="790"/>
                  <a:pt x="722" y="796"/>
                </a:cubicBezTo>
                <a:cubicBezTo>
                  <a:pt x="714" y="804"/>
                  <a:pt x="699" y="802"/>
                  <a:pt x="688" y="805"/>
                </a:cubicBezTo>
                <a:cubicBezTo>
                  <a:pt x="622" y="848"/>
                  <a:pt x="656" y="835"/>
                  <a:pt x="585" y="848"/>
                </a:cubicBezTo>
                <a:cubicBezTo>
                  <a:pt x="550" y="881"/>
                  <a:pt x="576" y="846"/>
                  <a:pt x="576" y="891"/>
                </a:cubicBezTo>
                <a:cubicBezTo>
                  <a:pt x="576" y="906"/>
                  <a:pt x="570" y="920"/>
                  <a:pt x="567" y="934"/>
                </a:cubicBezTo>
                <a:cubicBezTo>
                  <a:pt x="609" y="947"/>
                  <a:pt x="607" y="955"/>
                  <a:pt x="593" y="994"/>
                </a:cubicBezTo>
                <a:cubicBezTo>
                  <a:pt x="607" y="1035"/>
                  <a:pt x="614" y="1056"/>
                  <a:pt x="567" y="1071"/>
                </a:cubicBezTo>
                <a:cubicBezTo>
                  <a:pt x="558" y="1162"/>
                  <a:pt x="573" y="1173"/>
                  <a:pt x="499" y="1123"/>
                </a:cubicBezTo>
                <a:cubicBezTo>
                  <a:pt x="451" y="1132"/>
                  <a:pt x="443" y="1149"/>
                  <a:pt x="404" y="1123"/>
                </a:cubicBezTo>
                <a:cubicBezTo>
                  <a:pt x="395" y="1129"/>
                  <a:pt x="387" y="1135"/>
                  <a:pt x="378" y="1140"/>
                </a:cubicBezTo>
                <a:cubicBezTo>
                  <a:pt x="370" y="1144"/>
                  <a:pt x="358" y="1142"/>
                  <a:pt x="352" y="1149"/>
                </a:cubicBezTo>
                <a:cubicBezTo>
                  <a:pt x="333" y="1173"/>
                  <a:pt x="346" y="1205"/>
                  <a:pt x="318" y="1235"/>
                </a:cubicBezTo>
                <a:cubicBezTo>
                  <a:pt x="315" y="1249"/>
                  <a:pt x="319" y="1268"/>
                  <a:pt x="309" y="1278"/>
                </a:cubicBezTo>
                <a:cubicBezTo>
                  <a:pt x="289" y="1298"/>
                  <a:pt x="280" y="1258"/>
                  <a:pt x="275" y="1243"/>
                </a:cubicBezTo>
                <a:cubicBezTo>
                  <a:pt x="229" y="1259"/>
                  <a:pt x="237" y="1288"/>
                  <a:pt x="206" y="1243"/>
                </a:cubicBezTo>
                <a:cubicBezTo>
                  <a:pt x="196" y="1160"/>
                  <a:pt x="207" y="1178"/>
                  <a:pt x="146" y="1157"/>
                </a:cubicBezTo>
                <a:cubicBezTo>
                  <a:pt x="124" y="1124"/>
                  <a:pt x="107" y="1119"/>
                  <a:pt x="138" y="1088"/>
                </a:cubicBezTo>
                <a:cubicBezTo>
                  <a:pt x="120" y="1038"/>
                  <a:pt x="127" y="1083"/>
                  <a:pt x="155" y="1054"/>
                </a:cubicBezTo>
                <a:cubicBezTo>
                  <a:pt x="161" y="1047"/>
                  <a:pt x="157" y="1034"/>
                  <a:pt x="163" y="1028"/>
                </a:cubicBezTo>
                <a:cubicBezTo>
                  <a:pt x="178" y="1013"/>
                  <a:pt x="204" y="1016"/>
                  <a:pt x="224" y="1011"/>
                </a:cubicBezTo>
                <a:cubicBezTo>
                  <a:pt x="215" y="1008"/>
                  <a:pt x="176" y="1002"/>
                  <a:pt x="189" y="977"/>
                </a:cubicBezTo>
                <a:cubicBezTo>
                  <a:pt x="193" y="969"/>
                  <a:pt x="206" y="971"/>
                  <a:pt x="215" y="968"/>
                </a:cubicBezTo>
                <a:cubicBezTo>
                  <a:pt x="206" y="962"/>
                  <a:pt x="195" y="959"/>
                  <a:pt x="189" y="951"/>
                </a:cubicBezTo>
                <a:cubicBezTo>
                  <a:pt x="172" y="929"/>
                  <a:pt x="178" y="905"/>
                  <a:pt x="138" y="891"/>
                </a:cubicBezTo>
                <a:cubicBezTo>
                  <a:pt x="113" y="882"/>
                  <a:pt x="85" y="882"/>
                  <a:pt x="60" y="874"/>
                </a:cubicBezTo>
                <a:cubicBezTo>
                  <a:pt x="47" y="831"/>
                  <a:pt x="47" y="802"/>
                  <a:pt x="0" y="788"/>
                </a:cubicBezTo>
                <a:cubicBezTo>
                  <a:pt x="6" y="770"/>
                  <a:pt x="21" y="755"/>
                  <a:pt x="26" y="736"/>
                </a:cubicBezTo>
                <a:cubicBezTo>
                  <a:pt x="32" y="714"/>
                  <a:pt x="27" y="689"/>
                  <a:pt x="34" y="667"/>
                </a:cubicBezTo>
                <a:cubicBezTo>
                  <a:pt x="41" y="645"/>
                  <a:pt x="85" y="638"/>
                  <a:pt x="103" y="633"/>
                </a:cubicBezTo>
                <a:cubicBezTo>
                  <a:pt x="77" y="593"/>
                  <a:pt x="87" y="593"/>
                  <a:pt x="112" y="555"/>
                </a:cubicBezTo>
                <a:cubicBezTo>
                  <a:pt x="89" y="522"/>
                  <a:pt x="64" y="524"/>
                  <a:pt x="95" y="495"/>
                </a:cubicBezTo>
                <a:cubicBezTo>
                  <a:pt x="105" y="461"/>
                  <a:pt x="102" y="451"/>
                  <a:pt x="77" y="426"/>
                </a:cubicBezTo>
                <a:cubicBezTo>
                  <a:pt x="62" y="379"/>
                  <a:pt x="52" y="383"/>
                  <a:pt x="0" y="375"/>
                </a:cubicBezTo>
                <a:cubicBezTo>
                  <a:pt x="13" y="337"/>
                  <a:pt x="2" y="327"/>
                  <a:pt x="43" y="315"/>
                </a:cubicBezTo>
                <a:cubicBezTo>
                  <a:pt x="59" y="304"/>
                  <a:pt x="80" y="301"/>
                  <a:pt x="95" y="289"/>
                </a:cubicBezTo>
                <a:cubicBezTo>
                  <a:pt x="103" y="282"/>
                  <a:pt x="104" y="270"/>
                  <a:pt x="112" y="263"/>
                </a:cubicBezTo>
                <a:cubicBezTo>
                  <a:pt x="127" y="249"/>
                  <a:pt x="163" y="229"/>
                  <a:pt x="163" y="229"/>
                </a:cubicBezTo>
                <a:cubicBezTo>
                  <a:pt x="184" y="169"/>
                  <a:pt x="164" y="183"/>
                  <a:pt x="206" y="169"/>
                </a:cubicBezTo>
                <a:cubicBezTo>
                  <a:pt x="221" y="154"/>
                  <a:pt x="231" y="146"/>
                  <a:pt x="241" y="126"/>
                </a:cubicBezTo>
                <a:cubicBezTo>
                  <a:pt x="245" y="118"/>
                  <a:pt x="243" y="107"/>
                  <a:pt x="249" y="100"/>
                </a:cubicBezTo>
                <a:cubicBezTo>
                  <a:pt x="255" y="93"/>
                  <a:pt x="266" y="94"/>
                  <a:pt x="275" y="91"/>
                </a:cubicBezTo>
                <a:cubicBezTo>
                  <a:pt x="278" y="65"/>
                  <a:pt x="274" y="38"/>
                  <a:pt x="284" y="14"/>
                </a:cubicBezTo>
                <a:cubicBezTo>
                  <a:pt x="287" y="6"/>
                  <a:pt x="302" y="0"/>
                  <a:pt x="309" y="5"/>
                </a:cubicBezTo>
                <a:cubicBezTo>
                  <a:pt x="319" y="12"/>
                  <a:pt x="315" y="28"/>
                  <a:pt x="318" y="40"/>
                </a:cubicBezTo>
                <a:cubicBezTo>
                  <a:pt x="332" y="38"/>
                  <a:pt x="384" y="21"/>
                  <a:pt x="404" y="40"/>
                </a:cubicBezTo>
                <a:cubicBezTo>
                  <a:pt x="424" y="59"/>
                  <a:pt x="403" y="75"/>
                  <a:pt x="421" y="57"/>
                </a:cubicBezTo>
                <a:close/>
              </a:path>
            </a:pathLst>
          </a:custGeom>
          <a:solidFill>
            <a:srgbClr val="5CFE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43" name="Freeform 27"/>
          <p:cNvSpPr>
            <a:spLocks/>
          </p:cNvSpPr>
          <p:nvPr/>
        </p:nvSpPr>
        <p:spPr bwMode="auto">
          <a:xfrm>
            <a:off x="7810500" y="1928813"/>
            <a:ext cx="1300163" cy="1825625"/>
          </a:xfrm>
          <a:custGeom>
            <a:avLst/>
            <a:gdLst>
              <a:gd name="T0" fmla="*/ 582 w 819"/>
              <a:gd name="T1" fmla="*/ 1115 h 1150"/>
              <a:gd name="T2" fmla="*/ 711 w 819"/>
              <a:gd name="T3" fmla="*/ 1141 h 1150"/>
              <a:gd name="T4" fmla="*/ 720 w 819"/>
              <a:gd name="T5" fmla="*/ 1115 h 1150"/>
              <a:gd name="T6" fmla="*/ 728 w 819"/>
              <a:gd name="T7" fmla="*/ 1080 h 1150"/>
              <a:gd name="T8" fmla="*/ 745 w 819"/>
              <a:gd name="T9" fmla="*/ 1055 h 1150"/>
              <a:gd name="T10" fmla="*/ 754 w 819"/>
              <a:gd name="T11" fmla="*/ 1020 h 1150"/>
              <a:gd name="T12" fmla="*/ 788 w 819"/>
              <a:gd name="T13" fmla="*/ 934 h 1150"/>
              <a:gd name="T14" fmla="*/ 763 w 819"/>
              <a:gd name="T15" fmla="*/ 857 h 1150"/>
              <a:gd name="T16" fmla="*/ 737 w 819"/>
              <a:gd name="T17" fmla="*/ 797 h 1150"/>
              <a:gd name="T18" fmla="*/ 711 w 819"/>
              <a:gd name="T19" fmla="*/ 788 h 1150"/>
              <a:gd name="T20" fmla="*/ 728 w 819"/>
              <a:gd name="T21" fmla="*/ 762 h 1150"/>
              <a:gd name="T22" fmla="*/ 677 w 819"/>
              <a:gd name="T23" fmla="*/ 728 h 1150"/>
              <a:gd name="T24" fmla="*/ 677 w 819"/>
              <a:gd name="T25" fmla="*/ 659 h 1150"/>
              <a:gd name="T26" fmla="*/ 702 w 819"/>
              <a:gd name="T27" fmla="*/ 651 h 1150"/>
              <a:gd name="T28" fmla="*/ 711 w 819"/>
              <a:gd name="T29" fmla="*/ 616 h 1150"/>
              <a:gd name="T30" fmla="*/ 763 w 819"/>
              <a:gd name="T31" fmla="*/ 608 h 1150"/>
              <a:gd name="T32" fmla="*/ 677 w 819"/>
              <a:gd name="T33" fmla="*/ 573 h 1150"/>
              <a:gd name="T34" fmla="*/ 642 w 819"/>
              <a:gd name="T35" fmla="*/ 504 h 1150"/>
              <a:gd name="T36" fmla="*/ 728 w 819"/>
              <a:gd name="T37" fmla="*/ 479 h 1150"/>
              <a:gd name="T38" fmla="*/ 806 w 819"/>
              <a:gd name="T39" fmla="*/ 410 h 1150"/>
              <a:gd name="T40" fmla="*/ 771 w 819"/>
              <a:gd name="T41" fmla="*/ 332 h 1150"/>
              <a:gd name="T42" fmla="*/ 763 w 819"/>
              <a:gd name="T43" fmla="*/ 307 h 1150"/>
              <a:gd name="T44" fmla="*/ 745 w 819"/>
              <a:gd name="T45" fmla="*/ 289 h 1150"/>
              <a:gd name="T46" fmla="*/ 797 w 819"/>
              <a:gd name="T47" fmla="*/ 264 h 1150"/>
              <a:gd name="T48" fmla="*/ 720 w 819"/>
              <a:gd name="T49" fmla="*/ 204 h 1150"/>
              <a:gd name="T50" fmla="*/ 711 w 819"/>
              <a:gd name="T51" fmla="*/ 229 h 1150"/>
              <a:gd name="T52" fmla="*/ 685 w 819"/>
              <a:gd name="T53" fmla="*/ 221 h 1150"/>
              <a:gd name="T54" fmla="*/ 616 w 819"/>
              <a:gd name="T55" fmla="*/ 204 h 1150"/>
              <a:gd name="T56" fmla="*/ 625 w 819"/>
              <a:gd name="T57" fmla="*/ 178 h 1150"/>
              <a:gd name="T58" fmla="*/ 651 w 819"/>
              <a:gd name="T59" fmla="*/ 169 h 1150"/>
              <a:gd name="T60" fmla="*/ 625 w 819"/>
              <a:gd name="T61" fmla="*/ 152 h 1150"/>
              <a:gd name="T62" fmla="*/ 582 w 819"/>
              <a:gd name="T63" fmla="*/ 143 h 1150"/>
              <a:gd name="T64" fmla="*/ 522 w 819"/>
              <a:gd name="T65" fmla="*/ 143 h 1150"/>
              <a:gd name="T66" fmla="*/ 488 w 819"/>
              <a:gd name="T67" fmla="*/ 135 h 1150"/>
              <a:gd name="T68" fmla="*/ 453 w 819"/>
              <a:gd name="T69" fmla="*/ 92 h 1150"/>
              <a:gd name="T70" fmla="*/ 410 w 819"/>
              <a:gd name="T71" fmla="*/ 100 h 1150"/>
              <a:gd name="T72" fmla="*/ 393 w 819"/>
              <a:gd name="T73" fmla="*/ 118 h 1150"/>
              <a:gd name="T74" fmla="*/ 341 w 819"/>
              <a:gd name="T75" fmla="*/ 100 h 1150"/>
              <a:gd name="T76" fmla="*/ 273 w 819"/>
              <a:gd name="T77" fmla="*/ 66 h 1150"/>
              <a:gd name="T78" fmla="*/ 255 w 819"/>
              <a:gd name="T79" fmla="*/ 49 h 1150"/>
              <a:gd name="T80" fmla="*/ 212 w 819"/>
              <a:gd name="T81" fmla="*/ 40 h 1150"/>
              <a:gd name="T82" fmla="*/ 126 w 819"/>
              <a:gd name="T83" fmla="*/ 32 h 1150"/>
              <a:gd name="T84" fmla="*/ 135 w 819"/>
              <a:gd name="T85" fmla="*/ 66 h 1150"/>
              <a:gd name="T86" fmla="*/ 92 w 819"/>
              <a:gd name="T87" fmla="*/ 135 h 1150"/>
              <a:gd name="T88" fmla="*/ 101 w 819"/>
              <a:gd name="T89" fmla="*/ 161 h 1150"/>
              <a:gd name="T90" fmla="*/ 58 w 819"/>
              <a:gd name="T91" fmla="*/ 169 h 1150"/>
              <a:gd name="T92" fmla="*/ 83 w 819"/>
              <a:gd name="T93" fmla="*/ 238 h 1150"/>
              <a:gd name="T94" fmla="*/ 58 w 819"/>
              <a:gd name="T95" fmla="*/ 255 h 1150"/>
              <a:gd name="T96" fmla="*/ 32 w 819"/>
              <a:gd name="T97" fmla="*/ 264 h 1150"/>
              <a:gd name="T98" fmla="*/ 49 w 819"/>
              <a:gd name="T99" fmla="*/ 324 h 1150"/>
              <a:gd name="T100" fmla="*/ 66 w 819"/>
              <a:gd name="T101" fmla="*/ 487 h 1150"/>
              <a:gd name="T102" fmla="*/ 109 w 819"/>
              <a:gd name="T103" fmla="*/ 522 h 1150"/>
              <a:gd name="T104" fmla="*/ 178 w 819"/>
              <a:gd name="T105" fmla="*/ 651 h 1150"/>
              <a:gd name="T106" fmla="*/ 187 w 819"/>
              <a:gd name="T107" fmla="*/ 737 h 1150"/>
              <a:gd name="T108" fmla="*/ 204 w 819"/>
              <a:gd name="T109" fmla="*/ 762 h 1150"/>
              <a:gd name="T110" fmla="*/ 255 w 819"/>
              <a:gd name="T111" fmla="*/ 874 h 1150"/>
              <a:gd name="T112" fmla="*/ 333 w 819"/>
              <a:gd name="T113" fmla="*/ 943 h 1150"/>
              <a:gd name="T114" fmla="*/ 436 w 819"/>
              <a:gd name="T115" fmla="*/ 1055 h 1150"/>
              <a:gd name="T116" fmla="*/ 462 w 819"/>
              <a:gd name="T117" fmla="*/ 1098 h 1150"/>
              <a:gd name="T118" fmla="*/ 513 w 819"/>
              <a:gd name="T119" fmla="*/ 1132 h 1150"/>
              <a:gd name="T120" fmla="*/ 539 w 819"/>
              <a:gd name="T121" fmla="*/ 1123 h 1150"/>
              <a:gd name="T122" fmla="*/ 556 w 819"/>
              <a:gd name="T123" fmla="*/ 1141 h 1150"/>
              <a:gd name="T124" fmla="*/ 582 w 819"/>
              <a:gd name="T125" fmla="*/ 1115 h 1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19" h="1150">
                <a:moveTo>
                  <a:pt x="582" y="1115"/>
                </a:moveTo>
                <a:cubicBezTo>
                  <a:pt x="625" y="1128"/>
                  <a:pt x="669" y="1126"/>
                  <a:pt x="711" y="1141"/>
                </a:cubicBezTo>
                <a:cubicBezTo>
                  <a:pt x="714" y="1132"/>
                  <a:pt x="714" y="1122"/>
                  <a:pt x="720" y="1115"/>
                </a:cubicBezTo>
                <a:cubicBezTo>
                  <a:pt x="744" y="1085"/>
                  <a:pt x="758" y="1112"/>
                  <a:pt x="728" y="1080"/>
                </a:cubicBezTo>
                <a:cubicBezTo>
                  <a:pt x="734" y="1072"/>
                  <a:pt x="745" y="1065"/>
                  <a:pt x="745" y="1055"/>
                </a:cubicBezTo>
                <a:cubicBezTo>
                  <a:pt x="745" y="1014"/>
                  <a:pt x="691" y="1061"/>
                  <a:pt x="754" y="1020"/>
                </a:cubicBezTo>
                <a:cubicBezTo>
                  <a:pt x="763" y="988"/>
                  <a:pt x="778" y="965"/>
                  <a:pt x="788" y="934"/>
                </a:cubicBezTo>
                <a:cubicBezTo>
                  <a:pt x="749" y="875"/>
                  <a:pt x="747" y="902"/>
                  <a:pt x="763" y="857"/>
                </a:cubicBezTo>
                <a:cubicBezTo>
                  <a:pt x="735" y="830"/>
                  <a:pt x="723" y="836"/>
                  <a:pt x="737" y="797"/>
                </a:cubicBezTo>
                <a:cubicBezTo>
                  <a:pt x="728" y="794"/>
                  <a:pt x="713" y="797"/>
                  <a:pt x="711" y="788"/>
                </a:cubicBezTo>
                <a:cubicBezTo>
                  <a:pt x="708" y="778"/>
                  <a:pt x="733" y="771"/>
                  <a:pt x="728" y="762"/>
                </a:cubicBezTo>
                <a:cubicBezTo>
                  <a:pt x="718" y="744"/>
                  <a:pt x="677" y="728"/>
                  <a:pt x="677" y="728"/>
                </a:cubicBezTo>
                <a:cubicBezTo>
                  <a:pt x="721" y="698"/>
                  <a:pt x="691" y="705"/>
                  <a:pt x="677" y="659"/>
                </a:cubicBezTo>
                <a:cubicBezTo>
                  <a:pt x="685" y="656"/>
                  <a:pt x="697" y="658"/>
                  <a:pt x="702" y="651"/>
                </a:cubicBezTo>
                <a:cubicBezTo>
                  <a:pt x="709" y="642"/>
                  <a:pt x="701" y="623"/>
                  <a:pt x="711" y="616"/>
                </a:cubicBezTo>
                <a:cubicBezTo>
                  <a:pt x="725" y="606"/>
                  <a:pt x="746" y="611"/>
                  <a:pt x="763" y="608"/>
                </a:cubicBezTo>
                <a:cubicBezTo>
                  <a:pt x="736" y="581"/>
                  <a:pt x="715" y="581"/>
                  <a:pt x="677" y="573"/>
                </a:cubicBezTo>
                <a:cubicBezTo>
                  <a:pt x="655" y="552"/>
                  <a:pt x="652" y="533"/>
                  <a:pt x="642" y="504"/>
                </a:cubicBezTo>
                <a:cubicBezTo>
                  <a:pt x="672" y="497"/>
                  <a:pt x="699" y="488"/>
                  <a:pt x="728" y="479"/>
                </a:cubicBezTo>
                <a:cubicBezTo>
                  <a:pt x="740" y="444"/>
                  <a:pt x="771" y="421"/>
                  <a:pt x="806" y="410"/>
                </a:cubicBezTo>
                <a:cubicBezTo>
                  <a:pt x="819" y="366"/>
                  <a:pt x="795" y="368"/>
                  <a:pt x="771" y="332"/>
                </a:cubicBezTo>
                <a:cubicBezTo>
                  <a:pt x="768" y="324"/>
                  <a:pt x="768" y="314"/>
                  <a:pt x="763" y="307"/>
                </a:cubicBezTo>
                <a:cubicBezTo>
                  <a:pt x="759" y="300"/>
                  <a:pt x="745" y="297"/>
                  <a:pt x="745" y="289"/>
                </a:cubicBezTo>
                <a:cubicBezTo>
                  <a:pt x="745" y="270"/>
                  <a:pt x="792" y="265"/>
                  <a:pt x="797" y="264"/>
                </a:cubicBezTo>
                <a:cubicBezTo>
                  <a:pt x="775" y="200"/>
                  <a:pt x="801" y="215"/>
                  <a:pt x="720" y="204"/>
                </a:cubicBezTo>
                <a:cubicBezTo>
                  <a:pt x="717" y="212"/>
                  <a:pt x="719" y="225"/>
                  <a:pt x="711" y="229"/>
                </a:cubicBezTo>
                <a:cubicBezTo>
                  <a:pt x="703" y="233"/>
                  <a:pt x="694" y="224"/>
                  <a:pt x="685" y="221"/>
                </a:cubicBezTo>
                <a:cubicBezTo>
                  <a:pt x="640" y="206"/>
                  <a:pt x="677" y="215"/>
                  <a:pt x="616" y="204"/>
                </a:cubicBezTo>
                <a:cubicBezTo>
                  <a:pt x="619" y="195"/>
                  <a:pt x="619" y="184"/>
                  <a:pt x="625" y="178"/>
                </a:cubicBezTo>
                <a:cubicBezTo>
                  <a:pt x="631" y="172"/>
                  <a:pt x="651" y="178"/>
                  <a:pt x="651" y="169"/>
                </a:cubicBezTo>
                <a:cubicBezTo>
                  <a:pt x="651" y="159"/>
                  <a:pt x="635" y="156"/>
                  <a:pt x="625" y="152"/>
                </a:cubicBezTo>
                <a:cubicBezTo>
                  <a:pt x="611" y="147"/>
                  <a:pt x="596" y="146"/>
                  <a:pt x="582" y="143"/>
                </a:cubicBezTo>
                <a:cubicBezTo>
                  <a:pt x="549" y="122"/>
                  <a:pt x="538" y="98"/>
                  <a:pt x="522" y="143"/>
                </a:cubicBezTo>
                <a:cubicBezTo>
                  <a:pt x="511" y="140"/>
                  <a:pt x="496" y="143"/>
                  <a:pt x="488" y="135"/>
                </a:cubicBezTo>
                <a:cubicBezTo>
                  <a:pt x="430" y="77"/>
                  <a:pt x="526" y="114"/>
                  <a:pt x="453" y="92"/>
                </a:cubicBezTo>
                <a:cubicBezTo>
                  <a:pt x="439" y="95"/>
                  <a:pt x="423" y="94"/>
                  <a:pt x="410" y="100"/>
                </a:cubicBezTo>
                <a:cubicBezTo>
                  <a:pt x="402" y="103"/>
                  <a:pt x="401" y="118"/>
                  <a:pt x="393" y="118"/>
                </a:cubicBezTo>
                <a:cubicBezTo>
                  <a:pt x="375" y="118"/>
                  <a:pt x="341" y="100"/>
                  <a:pt x="341" y="100"/>
                </a:cubicBezTo>
                <a:cubicBezTo>
                  <a:pt x="308" y="51"/>
                  <a:pt x="345" y="93"/>
                  <a:pt x="273" y="66"/>
                </a:cubicBezTo>
                <a:cubicBezTo>
                  <a:pt x="265" y="63"/>
                  <a:pt x="263" y="52"/>
                  <a:pt x="255" y="49"/>
                </a:cubicBezTo>
                <a:cubicBezTo>
                  <a:pt x="242" y="43"/>
                  <a:pt x="226" y="43"/>
                  <a:pt x="212" y="40"/>
                </a:cubicBezTo>
                <a:cubicBezTo>
                  <a:pt x="186" y="22"/>
                  <a:pt x="165" y="0"/>
                  <a:pt x="126" y="32"/>
                </a:cubicBezTo>
                <a:cubicBezTo>
                  <a:pt x="117" y="39"/>
                  <a:pt x="132" y="55"/>
                  <a:pt x="135" y="66"/>
                </a:cubicBezTo>
                <a:cubicBezTo>
                  <a:pt x="76" y="105"/>
                  <a:pt x="76" y="81"/>
                  <a:pt x="92" y="135"/>
                </a:cubicBezTo>
                <a:cubicBezTo>
                  <a:pt x="95" y="144"/>
                  <a:pt x="98" y="152"/>
                  <a:pt x="101" y="161"/>
                </a:cubicBezTo>
                <a:cubicBezTo>
                  <a:pt x="87" y="164"/>
                  <a:pt x="66" y="157"/>
                  <a:pt x="58" y="169"/>
                </a:cubicBezTo>
                <a:cubicBezTo>
                  <a:pt x="45" y="188"/>
                  <a:pt x="74" y="224"/>
                  <a:pt x="83" y="238"/>
                </a:cubicBezTo>
                <a:cubicBezTo>
                  <a:pt x="75" y="244"/>
                  <a:pt x="67" y="250"/>
                  <a:pt x="58" y="255"/>
                </a:cubicBezTo>
                <a:cubicBezTo>
                  <a:pt x="50" y="259"/>
                  <a:pt x="36" y="256"/>
                  <a:pt x="32" y="264"/>
                </a:cubicBezTo>
                <a:cubicBezTo>
                  <a:pt x="29" y="270"/>
                  <a:pt x="46" y="316"/>
                  <a:pt x="49" y="324"/>
                </a:cubicBezTo>
                <a:cubicBezTo>
                  <a:pt x="35" y="378"/>
                  <a:pt x="0" y="467"/>
                  <a:pt x="66" y="487"/>
                </a:cubicBezTo>
                <a:cubicBezTo>
                  <a:pt x="73" y="491"/>
                  <a:pt x="106" y="510"/>
                  <a:pt x="109" y="522"/>
                </a:cubicBezTo>
                <a:cubicBezTo>
                  <a:pt x="130" y="600"/>
                  <a:pt x="93" y="629"/>
                  <a:pt x="178" y="651"/>
                </a:cubicBezTo>
                <a:cubicBezTo>
                  <a:pt x="181" y="680"/>
                  <a:pt x="180" y="709"/>
                  <a:pt x="187" y="737"/>
                </a:cubicBezTo>
                <a:cubicBezTo>
                  <a:pt x="189" y="747"/>
                  <a:pt x="201" y="752"/>
                  <a:pt x="204" y="762"/>
                </a:cubicBezTo>
                <a:cubicBezTo>
                  <a:pt x="219" y="809"/>
                  <a:pt x="203" y="855"/>
                  <a:pt x="255" y="874"/>
                </a:cubicBezTo>
                <a:cubicBezTo>
                  <a:pt x="268" y="937"/>
                  <a:pt x="271" y="930"/>
                  <a:pt x="333" y="943"/>
                </a:cubicBezTo>
                <a:cubicBezTo>
                  <a:pt x="343" y="1053"/>
                  <a:pt x="329" y="1043"/>
                  <a:pt x="436" y="1055"/>
                </a:cubicBezTo>
                <a:cubicBezTo>
                  <a:pt x="444" y="1078"/>
                  <a:pt x="442" y="1083"/>
                  <a:pt x="462" y="1098"/>
                </a:cubicBezTo>
                <a:cubicBezTo>
                  <a:pt x="478" y="1110"/>
                  <a:pt x="513" y="1132"/>
                  <a:pt x="513" y="1132"/>
                </a:cubicBezTo>
                <a:cubicBezTo>
                  <a:pt x="522" y="1129"/>
                  <a:pt x="530" y="1121"/>
                  <a:pt x="539" y="1123"/>
                </a:cubicBezTo>
                <a:cubicBezTo>
                  <a:pt x="547" y="1125"/>
                  <a:pt x="548" y="1140"/>
                  <a:pt x="556" y="1141"/>
                </a:cubicBezTo>
                <a:cubicBezTo>
                  <a:pt x="608" y="1150"/>
                  <a:pt x="591" y="1132"/>
                  <a:pt x="582" y="1115"/>
                </a:cubicBezTo>
                <a:close/>
              </a:path>
            </a:pathLst>
          </a:custGeom>
          <a:solidFill>
            <a:srgbClr val="A1EE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179388" y="4221163"/>
            <a:ext cx="3024187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sz="2800">
              <a:solidFill>
                <a:schemeClr val="tx2"/>
              </a:solidFill>
            </a:endParaRPr>
          </a:p>
        </p:txBody>
      </p:sp>
      <p:sp>
        <p:nvSpPr>
          <p:cNvPr id="60453" name="Rectangle 37"/>
          <p:cNvSpPr>
            <a:spLocks noChangeArrowheads="1"/>
          </p:cNvSpPr>
          <p:nvPr/>
        </p:nvSpPr>
        <p:spPr bwMode="auto">
          <a:xfrm>
            <a:off x="3849688" y="1841500"/>
            <a:ext cx="108108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Київська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15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54" name="Rectangle 38"/>
          <p:cNvSpPr>
            <a:spLocks noChangeArrowheads="1"/>
          </p:cNvSpPr>
          <p:nvPr/>
        </p:nvSpPr>
        <p:spPr bwMode="auto">
          <a:xfrm>
            <a:off x="2484438" y="1412875"/>
            <a:ext cx="15843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Житомирська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5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55" name="Rectangle 39"/>
          <p:cNvSpPr>
            <a:spLocks noChangeArrowheads="1"/>
          </p:cNvSpPr>
          <p:nvPr/>
        </p:nvSpPr>
        <p:spPr bwMode="auto">
          <a:xfrm>
            <a:off x="4356100" y="908050"/>
            <a:ext cx="115093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Чернігівська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12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5580063" y="1125538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Сумська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6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5364163" y="2276475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Полтавська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18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6659563" y="2133600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Харківська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11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7308850" y="3573463"/>
            <a:ext cx="115093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Донецька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3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1" name="Rectangle 45"/>
          <p:cNvSpPr>
            <a:spLocks noChangeArrowheads="1"/>
          </p:cNvSpPr>
          <p:nvPr/>
        </p:nvSpPr>
        <p:spPr bwMode="auto">
          <a:xfrm>
            <a:off x="7812088" y="2492375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Луганська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3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2" name="Rectangle 46"/>
          <p:cNvSpPr>
            <a:spLocks noChangeArrowheads="1"/>
          </p:cNvSpPr>
          <p:nvPr/>
        </p:nvSpPr>
        <p:spPr bwMode="auto">
          <a:xfrm>
            <a:off x="5795963" y="3357563"/>
            <a:ext cx="1728787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Дніпропетровська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6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3" name="Rectangle 47"/>
          <p:cNvSpPr>
            <a:spLocks noChangeArrowheads="1"/>
          </p:cNvSpPr>
          <p:nvPr/>
        </p:nvSpPr>
        <p:spPr bwMode="auto">
          <a:xfrm>
            <a:off x="5219700" y="4941888"/>
            <a:ext cx="115093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Херсонська</a:t>
            </a:r>
            <a:br>
              <a:rPr lang="uk-UA" sz="1200" b="1">
                <a:solidFill>
                  <a:schemeClr val="tx2"/>
                </a:solidFill>
              </a:rPr>
            </a:br>
            <a:r>
              <a:rPr lang="uk-UA" sz="1200" b="1">
                <a:solidFill>
                  <a:schemeClr val="tx2"/>
                </a:solidFill>
              </a:rPr>
              <a:t>3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4" name="Rectangle 48"/>
          <p:cNvSpPr>
            <a:spLocks noChangeArrowheads="1"/>
          </p:cNvSpPr>
          <p:nvPr/>
        </p:nvSpPr>
        <p:spPr bwMode="auto">
          <a:xfrm>
            <a:off x="6372225" y="4365625"/>
            <a:ext cx="115093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Запорізька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5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5" name="Rectangle 49"/>
          <p:cNvSpPr>
            <a:spLocks noChangeArrowheads="1"/>
          </p:cNvSpPr>
          <p:nvPr/>
        </p:nvSpPr>
        <p:spPr bwMode="auto">
          <a:xfrm>
            <a:off x="3995738" y="2852738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Черкаська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18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6" name="Rectangle 50"/>
          <p:cNvSpPr>
            <a:spLocks noChangeArrowheads="1"/>
          </p:cNvSpPr>
          <p:nvPr/>
        </p:nvSpPr>
        <p:spPr bwMode="auto">
          <a:xfrm>
            <a:off x="4356100" y="4221163"/>
            <a:ext cx="13668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Миколаївська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8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7" name="Rectangle 51"/>
          <p:cNvSpPr>
            <a:spLocks noChangeArrowheads="1"/>
          </p:cNvSpPr>
          <p:nvPr/>
        </p:nvSpPr>
        <p:spPr bwMode="auto">
          <a:xfrm>
            <a:off x="4356100" y="3284538"/>
            <a:ext cx="1439863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Кіровоградська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6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8" name="Rectangle 52"/>
          <p:cNvSpPr>
            <a:spLocks noChangeArrowheads="1"/>
          </p:cNvSpPr>
          <p:nvPr/>
        </p:nvSpPr>
        <p:spPr bwMode="auto">
          <a:xfrm rot="-1519181">
            <a:off x="1331913" y="3500438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Чернівецька</a:t>
            </a:r>
            <a:br>
              <a:rPr lang="uk-UA" sz="1200" b="1">
                <a:solidFill>
                  <a:schemeClr val="tx2"/>
                </a:solidFill>
              </a:rPr>
            </a:br>
            <a:r>
              <a:rPr lang="uk-UA" sz="1200" b="1">
                <a:solidFill>
                  <a:schemeClr val="tx2"/>
                </a:solidFill>
              </a:rPr>
              <a:t>1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69" name="Rectangle 53"/>
          <p:cNvSpPr>
            <a:spLocks noChangeArrowheads="1"/>
          </p:cNvSpPr>
          <p:nvPr/>
        </p:nvSpPr>
        <p:spPr bwMode="auto">
          <a:xfrm rot="-24812959">
            <a:off x="1835150" y="2420938"/>
            <a:ext cx="1295400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Хмельницька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9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70" name="Rectangle 54"/>
          <p:cNvSpPr>
            <a:spLocks noChangeArrowheads="1"/>
          </p:cNvSpPr>
          <p:nvPr/>
        </p:nvSpPr>
        <p:spPr bwMode="auto">
          <a:xfrm>
            <a:off x="2771775" y="2997200"/>
            <a:ext cx="115093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Вінницька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11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71" name="Rectangle 55"/>
          <p:cNvSpPr>
            <a:spLocks noChangeArrowheads="1"/>
          </p:cNvSpPr>
          <p:nvPr/>
        </p:nvSpPr>
        <p:spPr bwMode="auto">
          <a:xfrm>
            <a:off x="3563938" y="4437063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Одеська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9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72" name="Rectangle 56"/>
          <p:cNvSpPr>
            <a:spLocks noChangeArrowheads="1"/>
          </p:cNvSpPr>
          <p:nvPr/>
        </p:nvSpPr>
        <p:spPr bwMode="auto">
          <a:xfrm rot="1932547">
            <a:off x="-14288" y="3116263"/>
            <a:ext cx="1331913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Закарпатська</a:t>
            </a:r>
            <a:br>
              <a:rPr lang="uk-UA" sz="1200" b="1">
                <a:solidFill>
                  <a:schemeClr val="tx2"/>
                </a:solidFill>
              </a:rPr>
            </a:br>
            <a:r>
              <a:rPr lang="uk-UA" sz="1200" b="1">
                <a:solidFill>
                  <a:schemeClr val="tx2"/>
                </a:solidFill>
              </a:rPr>
              <a:t>1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73" name="Rectangle 57"/>
          <p:cNvSpPr>
            <a:spLocks noChangeArrowheads="1"/>
          </p:cNvSpPr>
          <p:nvPr/>
        </p:nvSpPr>
        <p:spPr bwMode="auto">
          <a:xfrm rot="38852289">
            <a:off x="1259682" y="2348706"/>
            <a:ext cx="1439862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Тернопільська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9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74" name="Rectangle 58"/>
          <p:cNvSpPr>
            <a:spLocks noChangeArrowheads="1"/>
          </p:cNvSpPr>
          <p:nvPr/>
        </p:nvSpPr>
        <p:spPr bwMode="auto">
          <a:xfrm>
            <a:off x="5580063" y="5805488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АР Крим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5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75" name="Rectangle 59"/>
          <p:cNvSpPr>
            <a:spLocks noChangeArrowheads="1"/>
          </p:cNvSpPr>
          <p:nvPr/>
        </p:nvSpPr>
        <p:spPr bwMode="auto">
          <a:xfrm>
            <a:off x="755650" y="2852738"/>
            <a:ext cx="1150938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Івано-Франківська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3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76" name="Rectangle 60"/>
          <p:cNvSpPr>
            <a:spLocks noChangeArrowheads="1"/>
          </p:cNvSpPr>
          <p:nvPr/>
        </p:nvSpPr>
        <p:spPr bwMode="auto">
          <a:xfrm>
            <a:off x="539750" y="2060575"/>
            <a:ext cx="1150938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Львівська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5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77" name="Rectangle 61"/>
          <p:cNvSpPr>
            <a:spLocks noChangeArrowheads="1"/>
          </p:cNvSpPr>
          <p:nvPr/>
        </p:nvSpPr>
        <p:spPr bwMode="auto">
          <a:xfrm>
            <a:off x="1042988" y="836613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Волинська</a:t>
            </a:r>
            <a:br>
              <a:rPr lang="uk-UA" sz="1200" b="1">
                <a:solidFill>
                  <a:schemeClr val="tx2"/>
                </a:solidFill>
              </a:rPr>
            </a:br>
            <a:r>
              <a:rPr lang="uk-UA" sz="1200" b="1">
                <a:solidFill>
                  <a:schemeClr val="tx2"/>
                </a:solidFill>
              </a:rPr>
              <a:t>1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478" name="Rectangle 62"/>
          <p:cNvSpPr>
            <a:spLocks noChangeArrowheads="1"/>
          </p:cNvSpPr>
          <p:nvPr/>
        </p:nvSpPr>
        <p:spPr bwMode="auto">
          <a:xfrm rot="-2521136">
            <a:off x="1763713" y="1268413"/>
            <a:ext cx="1150937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uk-UA" sz="1200" b="1">
                <a:solidFill>
                  <a:schemeClr val="tx2"/>
                </a:solidFill>
              </a:rPr>
              <a:t>Рівненська</a:t>
            </a:r>
            <a:r>
              <a:rPr lang="en-US" sz="1200" b="1">
                <a:solidFill>
                  <a:schemeClr val="tx2"/>
                </a:solidFill>
              </a:rPr>
              <a:t/>
            </a:r>
            <a:br>
              <a:rPr lang="en-US" sz="1200" b="1">
                <a:solidFill>
                  <a:schemeClr val="tx2"/>
                </a:solidFill>
              </a:rPr>
            </a:br>
            <a:r>
              <a:rPr lang="en-US" sz="1200" b="1">
                <a:solidFill>
                  <a:schemeClr val="tx2"/>
                </a:solidFill>
              </a:rPr>
              <a:t>3</a:t>
            </a:r>
            <a:endParaRPr lang="ru-RU" sz="1200" b="1">
              <a:solidFill>
                <a:schemeClr val="tx2"/>
              </a:solidFill>
            </a:endParaRPr>
          </a:p>
        </p:txBody>
      </p:sp>
      <p:sp>
        <p:nvSpPr>
          <p:cNvPr id="60558" name="Freeform 142"/>
          <p:cNvSpPr>
            <a:spLocks/>
          </p:cNvSpPr>
          <p:nvPr/>
        </p:nvSpPr>
        <p:spPr bwMode="auto">
          <a:xfrm>
            <a:off x="2686050" y="150813"/>
            <a:ext cx="5280025" cy="3544887"/>
          </a:xfrm>
          <a:custGeom>
            <a:avLst/>
            <a:gdLst>
              <a:gd name="T0" fmla="*/ 936 w 3326"/>
              <a:gd name="T1" fmla="*/ 457 h 2233"/>
              <a:gd name="T2" fmla="*/ 667 w 3326"/>
              <a:gd name="T3" fmla="*/ 623 h 2233"/>
              <a:gd name="T4" fmla="*/ 699 w 3326"/>
              <a:gd name="T5" fmla="*/ 962 h 2233"/>
              <a:gd name="T6" fmla="*/ 746 w 3326"/>
              <a:gd name="T7" fmla="*/ 1049 h 2233"/>
              <a:gd name="T8" fmla="*/ 746 w 3326"/>
              <a:gd name="T9" fmla="*/ 1231 h 2233"/>
              <a:gd name="T10" fmla="*/ 691 w 3326"/>
              <a:gd name="T11" fmla="*/ 1373 h 2233"/>
              <a:gd name="T12" fmla="*/ 517 w 3326"/>
              <a:gd name="T13" fmla="*/ 1317 h 2233"/>
              <a:gd name="T14" fmla="*/ 139 w 3326"/>
              <a:gd name="T15" fmla="*/ 1657 h 2233"/>
              <a:gd name="T16" fmla="*/ 139 w 3326"/>
              <a:gd name="T17" fmla="*/ 2043 h 2233"/>
              <a:gd name="T18" fmla="*/ 265 w 3326"/>
              <a:gd name="T19" fmla="*/ 2209 h 2233"/>
              <a:gd name="T20" fmla="*/ 399 w 3326"/>
              <a:gd name="T21" fmla="*/ 2225 h 2233"/>
              <a:gd name="T22" fmla="*/ 833 w 3326"/>
              <a:gd name="T23" fmla="*/ 2035 h 2233"/>
              <a:gd name="T24" fmla="*/ 999 w 3326"/>
              <a:gd name="T25" fmla="*/ 1917 h 2233"/>
              <a:gd name="T26" fmla="*/ 1409 w 3326"/>
              <a:gd name="T27" fmla="*/ 1807 h 2233"/>
              <a:gd name="T28" fmla="*/ 1630 w 3326"/>
              <a:gd name="T29" fmla="*/ 1783 h 2233"/>
              <a:gd name="T30" fmla="*/ 1780 w 3326"/>
              <a:gd name="T31" fmla="*/ 1665 h 2233"/>
              <a:gd name="T32" fmla="*/ 1906 w 3326"/>
              <a:gd name="T33" fmla="*/ 1783 h 2233"/>
              <a:gd name="T34" fmla="*/ 2024 w 3326"/>
              <a:gd name="T35" fmla="*/ 1830 h 2233"/>
              <a:gd name="T36" fmla="*/ 2182 w 3326"/>
              <a:gd name="T37" fmla="*/ 1854 h 2233"/>
              <a:gd name="T38" fmla="*/ 2245 w 3326"/>
              <a:gd name="T39" fmla="*/ 1696 h 2233"/>
              <a:gd name="T40" fmla="*/ 2458 w 3326"/>
              <a:gd name="T41" fmla="*/ 1751 h 2233"/>
              <a:gd name="T42" fmla="*/ 2735 w 3326"/>
              <a:gd name="T43" fmla="*/ 1807 h 2233"/>
              <a:gd name="T44" fmla="*/ 2916 w 3326"/>
              <a:gd name="T45" fmla="*/ 1949 h 2233"/>
              <a:gd name="T46" fmla="*/ 3019 w 3326"/>
              <a:gd name="T47" fmla="*/ 1830 h 2233"/>
              <a:gd name="T48" fmla="*/ 3121 w 3326"/>
              <a:gd name="T49" fmla="*/ 1712 h 2233"/>
              <a:gd name="T50" fmla="*/ 3200 w 3326"/>
              <a:gd name="T51" fmla="*/ 1570 h 2233"/>
              <a:gd name="T52" fmla="*/ 3247 w 3326"/>
              <a:gd name="T53" fmla="*/ 1428 h 2233"/>
              <a:gd name="T54" fmla="*/ 3311 w 3326"/>
              <a:gd name="T55" fmla="*/ 1254 h 2233"/>
              <a:gd name="T56" fmla="*/ 3303 w 3326"/>
              <a:gd name="T57" fmla="*/ 1207 h 2233"/>
              <a:gd name="T58" fmla="*/ 3192 w 3326"/>
              <a:gd name="T59" fmla="*/ 1065 h 2233"/>
              <a:gd name="T60" fmla="*/ 3074 w 3326"/>
              <a:gd name="T61" fmla="*/ 947 h 2233"/>
              <a:gd name="T62" fmla="*/ 2963 w 3326"/>
              <a:gd name="T63" fmla="*/ 1041 h 2233"/>
              <a:gd name="T64" fmla="*/ 2766 w 3326"/>
              <a:gd name="T65" fmla="*/ 1041 h 2233"/>
              <a:gd name="T66" fmla="*/ 2498 w 3326"/>
              <a:gd name="T67" fmla="*/ 1049 h 2233"/>
              <a:gd name="T68" fmla="*/ 2379 w 3326"/>
              <a:gd name="T69" fmla="*/ 1120 h 2233"/>
              <a:gd name="T70" fmla="*/ 2261 w 3326"/>
              <a:gd name="T71" fmla="*/ 1144 h 2233"/>
              <a:gd name="T72" fmla="*/ 2151 w 3326"/>
              <a:gd name="T73" fmla="*/ 970 h 2233"/>
              <a:gd name="T74" fmla="*/ 1780 w 3326"/>
              <a:gd name="T75" fmla="*/ 970 h 2233"/>
              <a:gd name="T76" fmla="*/ 1780 w 3326"/>
              <a:gd name="T77" fmla="*/ 647 h 2233"/>
              <a:gd name="T78" fmla="*/ 1788 w 3326"/>
              <a:gd name="T79" fmla="*/ 552 h 2233"/>
              <a:gd name="T80" fmla="*/ 1843 w 3326"/>
              <a:gd name="T81" fmla="*/ 229 h 2233"/>
              <a:gd name="T82" fmla="*/ 1882 w 3326"/>
              <a:gd name="T83" fmla="*/ 71 h 2233"/>
              <a:gd name="T84" fmla="*/ 1717 w 3326"/>
              <a:gd name="T85" fmla="*/ 71 h 2233"/>
              <a:gd name="T86" fmla="*/ 1543 w 3326"/>
              <a:gd name="T87" fmla="*/ 165 h 2233"/>
              <a:gd name="T88" fmla="*/ 1314 w 3326"/>
              <a:gd name="T89" fmla="*/ 134 h 2233"/>
              <a:gd name="T90" fmla="*/ 1188 w 3326"/>
              <a:gd name="T91" fmla="*/ 165 h 2233"/>
              <a:gd name="T92" fmla="*/ 1093 w 3326"/>
              <a:gd name="T93" fmla="*/ 221 h 2233"/>
              <a:gd name="T94" fmla="*/ 1070 w 3326"/>
              <a:gd name="T95" fmla="*/ 363 h 2233"/>
              <a:gd name="T96" fmla="*/ 1007 w 3326"/>
              <a:gd name="T97" fmla="*/ 442 h 2233"/>
              <a:gd name="T98" fmla="*/ 1014 w 3326"/>
              <a:gd name="T99" fmla="*/ 591 h 2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326" h="2233">
                <a:moveTo>
                  <a:pt x="1030" y="584"/>
                </a:moveTo>
                <a:cubicBezTo>
                  <a:pt x="1019" y="580"/>
                  <a:pt x="989" y="572"/>
                  <a:pt x="983" y="560"/>
                </a:cubicBezTo>
                <a:cubicBezTo>
                  <a:pt x="961" y="516"/>
                  <a:pt x="994" y="477"/>
                  <a:pt x="936" y="457"/>
                </a:cubicBezTo>
                <a:cubicBezTo>
                  <a:pt x="850" y="469"/>
                  <a:pt x="783" y="476"/>
                  <a:pt x="691" y="481"/>
                </a:cubicBezTo>
                <a:cubicBezTo>
                  <a:pt x="683" y="522"/>
                  <a:pt x="686" y="561"/>
                  <a:pt x="644" y="576"/>
                </a:cubicBezTo>
                <a:cubicBezTo>
                  <a:pt x="665" y="646"/>
                  <a:pt x="633" y="547"/>
                  <a:pt x="667" y="623"/>
                </a:cubicBezTo>
                <a:cubicBezTo>
                  <a:pt x="693" y="680"/>
                  <a:pt x="664" y="664"/>
                  <a:pt x="707" y="678"/>
                </a:cubicBezTo>
                <a:cubicBezTo>
                  <a:pt x="700" y="720"/>
                  <a:pt x="681" y="756"/>
                  <a:pt x="730" y="773"/>
                </a:cubicBezTo>
                <a:cubicBezTo>
                  <a:pt x="738" y="842"/>
                  <a:pt x="768" y="917"/>
                  <a:pt x="699" y="962"/>
                </a:cubicBezTo>
                <a:cubicBezTo>
                  <a:pt x="702" y="981"/>
                  <a:pt x="699" y="1001"/>
                  <a:pt x="707" y="1018"/>
                </a:cubicBezTo>
                <a:cubicBezTo>
                  <a:pt x="711" y="1025"/>
                  <a:pt x="724" y="1020"/>
                  <a:pt x="730" y="1025"/>
                </a:cubicBezTo>
                <a:cubicBezTo>
                  <a:pt x="738" y="1031"/>
                  <a:pt x="741" y="1041"/>
                  <a:pt x="746" y="1049"/>
                </a:cubicBezTo>
                <a:cubicBezTo>
                  <a:pt x="749" y="1073"/>
                  <a:pt x="754" y="1096"/>
                  <a:pt x="754" y="1120"/>
                </a:cubicBezTo>
                <a:cubicBezTo>
                  <a:pt x="754" y="1196"/>
                  <a:pt x="736" y="1131"/>
                  <a:pt x="754" y="1183"/>
                </a:cubicBezTo>
                <a:cubicBezTo>
                  <a:pt x="751" y="1199"/>
                  <a:pt x="751" y="1216"/>
                  <a:pt x="746" y="1231"/>
                </a:cubicBezTo>
                <a:cubicBezTo>
                  <a:pt x="743" y="1240"/>
                  <a:pt x="732" y="1245"/>
                  <a:pt x="730" y="1254"/>
                </a:cubicBezTo>
                <a:cubicBezTo>
                  <a:pt x="724" y="1277"/>
                  <a:pt x="729" y="1302"/>
                  <a:pt x="722" y="1325"/>
                </a:cubicBezTo>
                <a:cubicBezTo>
                  <a:pt x="716" y="1343"/>
                  <a:pt x="691" y="1373"/>
                  <a:pt x="691" y="1373"/>
                </a:cubicBezTo>
                <a:cubicBezTo>
                  <a:pt x="679" y="1468"/>
                  <a:pt x="685" y="1455"/>
                  <a:pt x="588" y="1444"/>
                </a:cubicBezTo>
                <a:cubicBezTo>
                  <a:pt x="561" y="1425"/>
                  <a:pt x="560" y="1408"/>
                  <a:pt x="541" y="1381"/>
                </a:cubicBezTo>
                <a:cubicBezTo>
                  <a:pt x="553" y="1346"/>
                  <a:pt x="548" y="1337"/>
                  <a:pt x="517" y="1317"/>
                </a:cubicBezTo>
                <a:cubicBezTo>
                  <a:pt x="411" y="1323"/>
                  <a:pt x="315" y="1345"/>
                  <a:pt x="210" y="1357"/>
                </a:cubicBezTo>
                <a:cubicBezTo>
                  <a:pt x="169" y="1417"/>
                  <a:pt x="177" y="1430"/>
                  <a:pt x="154" y="1499"/>
                </a:cubicBezTo>
                <a:cubicBezTo>
                  <a:pt x="173" y="1556"/>
                  <a:pt x="192" y="1620"/>
                  <a:pt x="139" y="1657"/>
                </a:cubicBezTo>
                <a:cubicBezTo>
                  <a:pt x="114" y="1693"/>
                  <a:pt x="98" y="1683"/>
                  <a:pt x="60" y="1696"/>
                </a:cubicBezTo>
                <a:cubicBezTo>
                  <a:pt x="0" y="1786"/>
                  <a:pt x="62" y="1903"/>
                  <a:pt x="28" y="2004"/>
                </a:cubicBezTo>
                <a:cubicBezTo>
                  <a:pt x="64" y="2028"/>
                  <a:pt x="102" y="2020"/>
                  <a:pt x="139" y="2043"/>
                </a:cubicBezTo>
                <a:cubicBezTo>
                  <a:pt x="150" y="2116"/>
                  <a:pt x="148" y="2112"/>
                  <a:pt x="225" y="2122"/>
                </a:cubicBezTo>
                <a:cubicBezTo>
                  <a:pt x="233" y="2125"/>
                  <a:pt x="245" y="2123"/>
                  <a:pt x="249" y="2130"/>
                </a:cubicBezTo>
                <a:cubicBezTo>
                  <a:pt x="263" y="2153"/>
                  <a:pt x="246" y="2190"/>
                  <a:pt x="265" y="2209"/>
                </a:cubicBezTo>
                <a:cubicBezTo>
                  <a:pt x="272" y="2217"/>
                  <a:pt x="286" y="2214"/>
                  <a:pt x="296" y="2217"/>
                </a:cubicBezTo>
                <a:cubicBezTo>
                  <a:pt x="312" y="2222"/>
                  <a:pt x="344" y="2233"/>
                  <a:pt x="344" y="2233"/>
                </a:cubicBezTo>
                <a:cubicBezTo>
                  <a:pt x="362" y="2230"/>
                  <a:pt x="382" y="2233"/>
                  <a:pt x="399" y="2225"/>
                </a:cubicBezTo>
                <a:cubicBezTo>
                  <a:pt x="466" y="2195"/>
                  <a:pt x="336" y="2188"/>
                  <a:pt x="462" y="2209"/>
                </a:cubicBezTo>
                <a:cubicBezTo>
                  <a:pt x="608" y="2203"/>
                  <a:pt x="640" y="2199"/>
                  <a:pt x="754" y="2185"/>
                </a:cubicBezTo>
                <a:cubicBezTo>
                  <a:pt x="776" y="2123"/>
                  <a:pt x="784" y="2084"/>
                  <a:pt x="833" y="2035"/>
                </a:cubicBezTo>
                <a:cubicBezTo>
                  <a:pt x="788" y="1970"/>
                  <a:pt x="905" y="2008"/>
                  <a:pt x="951" y="1996"/>
                </a:cubicBezTo>
                <a:cubicBezTo>
                  <a:pt x="982" y="1902"/>
                  <a:pt x="930" y="2036"/>
                  <a:pt x="983" y="1964"/>
                </a:cubicBezTo>
                <a:cubicBezTo>
                  <a:pt x="993" y="1951"/>
                  <a:pt x="985" y="1926"/>
                  <a:pt x="999" y="1917"/>
                </a:cubicBezTo>
                <a:cubicBezTo>
                  <a:pt x="1054" y="1879"/>
                  <a:pt x="1084" y="1890"/>
                  <a:pt x="1164" y="1885"/>
                </a:cubicBezTo>
                <a:cubicBezTo>
                  <a:pt x="1221" y="1896"/>
                  <a:pt x="1228" y="1901"/>
                  <a:pt x="1291" y="1893"/>
                </a:cubicBezTo>
                <a:cubicBezTo>
                  <a:pt x="1309" y="1833"/>
                  <a:pt x="1354" y="1823"/>
                  <a:pt x="1409" y="1807"/>
                </a:cubicBezTo>
                <a:cubicBezTo>
                  <a:pt x="1443" y="1817"/>
                  <a:pt x="1452" y="1823"/>
                  <a:pt x="1488" y="1814"/>
                </a:cubicBezTo>
                <a:cubicBezTo>
                  <a:pt x="1491" y="1793"/>
                  <a:pt x="1480" y="1765"/>
                  <a:pt x="1496" y="1751"/>
                </a:cubicBezTo>
                <a:cubicBezTo>
                  <a:pt x="1499" y="1748"/>
                  <a:pt x="1622" y="1782"/>
                  <a:pt x="1630" y="1783"/>
                </a:cubicBezTo>
                <a:cubicBezTo>
                  <a:pt x="1712" y="1775"/>
                  <a:pt x="1741" y="1791"/>
                  <a:pt x="1709" y="1696"/>
                </a:cubicBezTo>
                <a:cubicBezTo>
                  <a:pt x="1711" y="1690"/>
                  <a:pt x="1722" y="1650"/>
                  <a:pt x="1732" y="1649"/>
                </a:cubicBezTo>
                <a:cubicBezTo>
                  <a:pt x="1749" y="1647"/>
                  <a:pt x="1764" y="1660"/>
                  <a:pt x="1780" y="1665"/>
                </a:cubicBezTo>
                <a:cubicBezTo>
                  <a:pt x="1814" y="1676"/>
                  <a:pt x="1848" y="1687"/>
                  <a:pt x="1882" y="1696"/>
                </a:cubicBezTo>
                <a:cubicBezTo>
                  <a:pt x="1887" y="1717"/>
                  <a:pt x="1893" y="1738"/>
                  <a:pt x="1898" y="1759"/>
                </a:cubicBezTo>
                <a:cubicBezTo>
                  <a:pt x="1900" y="1767"/>
                  <a:pt x="1900" y="1777"/>
                  <a:pt x="1906" y="1783"/>
                </a:cubicBezTo>
                <a:cubicBezTo>
                  <a:pt x="1912" y="1789"/>
                  <a:pt x="1922" y="1788"/>
                  <a:pt x="1930" y="1791"/>
                </a:cubicBezTo>
                <a:cubicBezTo>
                  <a:pt x="1965" y="1767"/>
                  <a:pt x="1973" y="1782"/>
                  <a:pt x="2016" y="1791"/>
                </a:cubicBezTo>
                <a:cubicBezTo>
                  <a:pt x="2019" y="1804"/>
                  <a:pt x="2015" y="1820"/>
                  <a:pt x="2024" y="1830"/>
                </a:cubicBezTo>
                <a:cubicBezTo>
                  <a:pt x="2031" y="1838"/>
                  <a:pt x="2045" y="1836"/>
                  <a:pt x="2056" y="1838"/>
                </a:cubicBezTo>
                <a:cubicBezTo>
                  <a:pt x="2082" y="1842"/>
                  <a:pt x="2109" y="1843"/>
                  <a:pt x="2135" y="1846"/>
                </a:cubicBezTo>
                <a:cubicBezTo>
                  <a:pt x="2151" y="1848"/>
                  <a:pt x="2166" y="1851"/>
                  <a:pt x="2182" y="1854"/>
                </a:cubicBezTo>
                <a:cubicBezTo>
                  <a:pt x="2201" y="1825"/>
                  <a:pt x="2203" y="1796"/>
                  <a:pt x="2222" y="1767"/>
                </a:cubicBezTo>
                <a:cubicBezTo>
                  <a:pt x="2214" y="1764"/>
                  <a:pt x="2202" y="1766"/>
                  <a:pt x="2198" y="1759"/>
                </a:cubicBezTo>
                <a:cubicBezTo>
                  <a:pt x="2189" y="1742"/>
                  <a:pt x="2231" y="1699"/>
                  <a:pt x="2245" y="1696"/>
                </a:cubicBezTo>
                <a:cubicBezTo>
                  <a:pt x="2271" y="1690"/>
                  <a:pt x="2298" y="1691"/>
                  <a:pt x="2324" y="1688"/>
                </a:cubicBezTo>
                <a:cubicBezTo>
                  <a:pt x="2351" y="1681"/>
                  <a:pt x="2376" y="1673"/>
                  <a:pt x="2403" y="1665"/>
                </a:cubicBezTo>
                <a:cubicBezTo>
                  <a:pt x="2467" y="1684"/>
                  <a:pt x="2429" y="1716"/>
                  <a:pt x="2458" y="1751"/>
                </a:cubicBezTo>
                <a:cubicBezTo>
                  <a:pt x="2463" y="1758"/>
                  <a:pt x="2474" y="1758"/>
                  <a:pt x="2482" y="1759"/>
                </a:cubicBezTo>
                <a:cubicBezTo>
                  <a:pt x="2505" y="1763"/>
                  <a:pt x="2529" y="1764"/>
                  <a:pt x="2553" y="1767"/>
                </a:cubicBezTo>
                <a:cubicBezTo>
                  <a:pt x="2618" y="1789"/>
                  <a:pt x="2694" y="1745"/>
                  <a:pt x="2735" y="1807"/>
                </a:cubicBezTo>
                <a:cubicBezTo>
                  <a:pt x="2742" y="1830"/>
                  <a:pt x="2740" y="1856"/>
                  <a:pt x="2750" y="1878"/>
                </a:cubicBezTo>
                <a:cubicBezTo>
                  <a:pt x="2758" y="1897"/>
                  <a:pt x="2779" y="1908"/>
                  <a:pt x="2790" y="1925"/>
                </a:cubicBezTo>
                <a:cubicBezTo>
                  <a:pt x="2805" y="1983"/>
                  <a:pt x="2798" y="2001"/>
                  <a:pt x="2916" y="1949"/>
                </a:cubicBezTo>
                <a:cubicBezTo>
                  <a:pt x="2931" y="1942"/>
                  <a:pt x="2920" y="1917"/>
                  <a:pt x="2924" y="1901"/>
                </a:cubicBezTo>
                <a:cubicBezTo>
                  <a:pt x="2931" y="1872"/>
                  <a:pt x="2928" y="1879"/>
                  <a:pt x="2955" y="1870"/>
                </a:cubicBezTo>
                <a:cubicBezTo>
                  <a:pt x="2968" y="1831"/>
                  <a:pt x="2981" y="1840"/>
                  <a:pt x="3019" y="1830"/>
                </a:cubicBezTo>
                <a:cubicBezTo>
                  <a:pt x="3034" y="1819"/>
                  <a:pt x="3053" y="1812"/>
                  <a:pt x="3066" y="1799"/>
                </a:cubicBezTo>
                <a:cubicBezTo>
                  <a:pt x="3127" y="1740"/>
                  <a:pt x="3035" y="1807"/>
                  <a:pt x="3105" y="1759"/>
                </a:cubicBezTo>
                <a:cubicBezTo>
                  <a:pt x="3110" y="1743"/>
                  <a:pt x="3112" y="1726"/>
                  <a:pt x="3121" y="1712"/>
                </a:cubicBezTo>
                <a:cubicBezTo>
                  <a:pt x="3126" y="1704"/>
                  <a:pt x="3133" y="1697"/>
                  <a:pt x="3137" y="1688"/>
                </a:cubicBezTo>
                <a:cubicBezTo>
                  <a:pt x="3163" y="1631"/>
                  <a:pt x="3134" y="1648"/>
                  <a:pt x="3176" y="1633"/>
                </a:cubicBezTo>
                <a:cubicBezTo>
                  <a:pt x="3191" y="1587"/>
                  <a:pt x="3157" y="1599"/>
                  <a:pt x="3200" y="1570"/>
                </a:cubicBezTo>
                <a:cubicBezTo>
                  <a:pt x="3213" y="1573"/>
                  <a:pt x="3228" y="1585"/>
                  <a:pt x="3240" y="1578"/>
                </a:cubicBezTo>
                <a:cubicBezTo>
                  <a:pt x="3260" y="1567"/>
                  <a:pt x="3271" y="1530"/>
                  <a:pt x="3279" y="1507"/>
                </a:cubicBezTo>
                <a:cubicBezTo>
                  <a:pt x="3271" y="1475"/>
                  <a:pt x="3265" y="1455"/>
                  <a:pt x="3247" y="1428"/>
                </a:cubicBezTo>
                <a:cubicBezTo>
                  <a:pt x="3256" y="1382"/>
                  <a:pt x="3260" y="1379"/>
                  <a:pt x="3303" y="1365"/>
                </a:cubicBezTo>
                <a:cubicBezTo>
                  <a:pt x="3284" y="1308"/>
                  <a:pt x="3297" y="1331"/>
                  <a:pt x="3271" y="1294"/>
                </a:cubicBezTo>
                <a:cubicBezTo>
                  <a:pt x="3324" y="1276"/>
                  <a:pt x="3324" y="1294"/>
                  <a:pt x="3311" y="1254"/>
                </a:cubicBezTo>
                <a:cubicBezTo>
                  <a:pt x="3309" y="1246"/>
                  <a:pt x="3306" y="1239"/>
                  <a:pt x="3303" y="1231"/>
                </a:cubicBezTo>
                <a:cubicBezTo>
                  <a:pt x="3311" y="1228"/>
                  <a:pt x="3326" y="1231"/>
                  <a:pt x="3326" y="1223"/>
                </a:cubicBezTo>
                <a:cubicBezTo>
                  <a:pt x="3326" y="1214"/>
                  <a:pt x="3309" y="1214"/>
                  <a:pt x="3303" y="1207"/>
                </a:cubicBezTo>
                <a:cubicBezTo>
                  <a:pt x="3298" y="1200"/>
                  <a:pt x="3299" y="1191"/>
                  <a:pt x="3295" y="1183"/>
                </a:cubicBezTo>
                <a:cubicBezTo>
                  <a:pt x="3281" y="1155"/>
                  <a:pt x="3260" y="1146"/>
                  <a:pt x="3232" y="1136"/>
                </a:cubicBezTo>
                <a:cubicBezTo>
                  <a:pt x="3223" y="1110"/>
                  <a:pt x="3192" y="1065"/>
                  <a:pt x="3192" y="1065"/>
                </a:cubicBezTo>
                <a:cubicBezTo>
                  <a:pt x="3182" y="1026"/>
                  <a:pt x="3174" y="1022"/>
                  <a:pt x="3137" y="1010"/>
                </a:cubicBezTo>
                <a:cubicBezTo>
                  <a:pt x="3132" y="994"/>
                  <a:pt x="3126" y="978"/>
                  <a:pt x="3121" y="962"/>
                </a:cubicBezTo>
                <a:cubicBezTo>
                  <a:pt x="3116" y="946"/>
                  <a:pt x="3074" y="947"/>
                  <a:pt x="3074" y="947"/>
                </a:cubicBezTo>
                <a:cubicBezTo>
                  <a:pt x="3024" y="962"/>
                  <a:pt x="3071" y="941"/>
                  <a:pt x="3042" y="978"/>
                </a:cubicBezTo>
                <a:cubicBezTo>
                  <a:pt x="3027" y="997"/>
                  <a:pt x="2991" y="1005"/>
                  <a:pt x="2971" y="1018"/>
                </a:cubicBezTo>
                <a:cubicBezTo>
                  <a:pt x="2968" y="1026"/>
                  <a:pt x="2969" y="1035"/>
                  <a:pt x="2963" y="1041"/>
                </a:cubicBezTo>
                <a:cubicBezTo>
                  <a:pt x="2956" y="1048"/>
                  <a:pt x="2904" y="1069"/>
                  <a:pt x="2892" y="1073"/>
                </a:cubicBezTo>
                <a:cubicBezTo>
                  <a:pt x="2855" y="1070"/>
                  <a:pt x="2818" y="1074"/>
                  <a:pt x="2782" y="1065"/>
                </a:cubicBezTo>
                <a:cubicBezTo>
                  <a:pt x="2773" y="1063"/>
                  <a:pt x="2773" y="1047"/>
                  <a:pt x="2766" y="1041"/>
                </a:cubicBezTo>
                <a:cubicBezTo>
                  <a:pt x="2733" y="1012"/>
                  <a:pt x="2727" y="1013"/>
                  <a:pt x="2695" y="1002"/>
                </a:cubicBezTo>
                <a:cubicBezTo>
                  <a:pt x="2653" y="1013"/>
                  <a:pt x="2631" y="1026"/>
                  <a:pt x="2585" y="1033"/>
                </a:cubicBezTo>
                <a:cubicBezTo>
                  <a:pt x="2557" y="1042"/>
                  <a:pt x="2525" y="1037"/>
                  <a:pt x="2498" y="1049"/>
                </a:cubicBezTo>
                <a:cubicBezTo>
                  <a:pt x="2481" y="1057"/>
                  <a:pt x="2494" y="1089"/>
                  <a:pt x="2482" y="1104"/>
                </a:cubicBezTo>
                <a:cubicBezTo>
                  <a:pt x="2477" y="1111"/>
                  <a:pt x="2466" y="1111"/>
                  <a:pt x="2458" y="1112"/>
                </a:cubicBezTo>
                <a:cubicBezTo>
                  <a:pt x="2432" y="1116"/>
                  <a:pt x="2405" y="1117"/>
                  <a:pt x="2379" y="1120"/>
                </a:cubicBezTo>
                <a:cubicBezTo>
                  <a:pt x="2371" y="1125"/>
                  <a:pt x="2365" y="1132"/>
                  <a:pt x="2356" y="1136"/>
                </a:cubicBezTo>
                <a:cubicBezTo>
                  <a:pt x="2341" y="1143"/>
                  <a:pt x="2308" y="1152"/>
                  <a:pt x="2308" y="1152"/>
                </a:cubicBezTo>
                <a:cubicBezTo>
                  <a:pt x="2292" y="1149"/>
                  <a:pt x="2270" y="1157"/>
                  <a:pt x="2261" y="1144"/>
                </a:cubicBezTo>
                <a:cubicBezTo>
                  <a:pt x="2238" y="1111"/>
                  <a:pt x="2259" y="1059"/>
                  <a:pt x="2237" y="1025"/>
                </a:cubicBezTo>
                <a:cubicBezTo>
                  <a:pt x="2223" y="1003"/>
                  <a:pt x="2223" y="997"/>
                  <a:pt x="2198" y="986"/>
                </a:cubicBezTo>
                <a:cubicBezTo>
                  <a:pt x="2183" y="979"/>
                  <a:pt x="2151" y="970"/>
                  <a:pt x="2151" y="970"/>
                </a:cubicBezTo>
                <a:cubicBezTo>
                  <a:pt x="2076" y="995"/>
                  <a:pt x="2057" y="976"/>
                  <a:pt x="1961" y="970"/>
                </a:cubicBezTo>
                <a:cubicBezTo>
                  <a:pt x="1911" y="973"/>
                  <a:pt x="1861" y="978"/>
                  <a:pt x="1811" y="978"/>
                </a:cubicBezTo>
                <a:cubicBezTo>
                  <a:pt x="1800" y="978"/>
                  <a:pt x="1783" y="980"/>
                  <a:pt x="1780" y="970"/>
                </a:cubicBezTo>
                <a:cubicBezTo>
                  <a:pt x="1776" y="957"/>
                  <a:pt x="1819" y="864"/>
                  <a:pt x="1827" y="852"/>
                </a:cubicBezTo>
                <a:cubicBezTo>
                  <a:pt x="1820" y="799"/>
                  <a:pt x="1810" y="761"/>
                  <a:pt x="1780" y="718"/>
                </a:cubicBezTo>
                <a:cubicBezTo>
                  <a:pt x="1761" y="661"/>
                  <a:pt x="1754" y="684"/>
                  <a:pt x="1780" y="647"/>
                </a:cubicBezTo>
                <a:cubicBezTo>
                  <a:pt x="1783" y="639"/>
                  <a:pt x="1789" y="631"/>
                  <a:pt x="1788" y="623"/>
                </a:cubicBezTo>
                <a:cubicBezTo>
                  <a:pt x="1786" y="614"/>
                  <a:pt x="1772" y="609"/>
                  <a:pt x="1772" y="599"/>
                </a:cubicBezTo>
                <a:cubicBezTo>
                  <a:pt x="1772" y="582"/>
                  <a:pt x="1788" y="552"/>
                  <a:pt x="1788" y="552"/>
                </a:cubicBezTo>
                <a:cubicBezTo>
                  <a:pt x="1775" y="514"/>
                  <a:pt x="1783" y="479"/>
                  <a:pt x="1796" y="442"/>
                </a:cubicBezTo>
                <a:cubicBezTo>
                  <a:pt x="1797" y="426"/>
                  <a:pt x="1802" y="252"/>
                  <a:pt x="1819" y="236"/>
                </a:cubicBezTo>
                <a:cubicBezTo>
                  <a:pt x="1825" y="230"/>
                  <a:pt x="1835" y="231"/>
                  <a:pt x="1843" y="229"/>
                </a:cubicBezTo>
                <a:cubicBezTo>
                  <a:pt x="1831" y="194"/>
                  <a:pt x="1836" y="185"/>
                  <a:pt x="1867" y="165"/>
                </a:cubicBezTo>
                <a:cubicBezTo>
                  <a:pt x="1869" y="147"/>
                  <a:pt x="1867" y="127"/>
                  <a:pt x="1874" y="110"/>
                </a:cubicBezTo>
                <a:cubicBezTo>
                  <a:pt x="1892" y="69"/>
                  <a:pt x="1917" y="121"/>
                  <a:pt x="1882" y="71"/>
                </a:cubicBezTo>
                <a:cubicBezTo>
                  <a:pt x="1894" y="36"/>
                  <a:pt x="1911" y="36"/>
                  <a:pt x="1898" y="0"/>
                </a:cubicBezTo>
                <a:cubicBezTo>
                  <a:pt x="1869" y="5"/>
                  <a:pt x="1840" y="10"/>
                  <a:pt x="1811" y="15"/>
                </a:cubicBezTo>
                <a:cubicBezTo>
                  <a:pt x="1792" y="18"/>
                  <a:pt x="1729" y="67"/>
                  <a:pt x="1717" y="71"/>
                </a:cubicBezTo>
                <a:cubicBezTo>
                  <a:pt x="1670" y="87"/>
                  <a:pt x="1701" y="78"/>
                  <a:pt x="1622" y="86"/>
                </a:cubicBezTo>
                <a:cubicBezTo>
                  <a:pt x="1599" y="94"/>
                  <a:pt x="1566" y="83"/>
                  <a:pt x="1551" y="102"/>
                </a:cubicBezTo>
                <a:cubicBezTo>
                  <a:pt x="1538" y="119"/>
                  <a:pt x="1555" y="147"/>
                  <a:pt x="1543" y="165"/>
                </a:cubicBezTo>
                <a:cubicBezTo>
                  <a:pt x="1531" y="183"/>
                  <a:pt x="1501" y="174"/>
                  <a:pt x="1480" y="181"/>
                </a:cubicBezTo>
                <a:cubicBezTo>
                  <a:pt x="1460" y="120"/>
                  <a:pt x="1484" y="168"/>
                  <a:pt x="1362" y="150"/>
                </a:cubicBezTo>
                <a:cubicBezTo>
                  <a:pt x="1345" y="148"/>
                  <a:pt x="1314" y="134"/>
                  <a:pt x="1314" y="134"/>
                </a:cubicBezTo>
                <a:cubicBezTo>
                  <a:pt x="1298" y="137"/>
                  <a:pt x="1280" y="133"/>
                  <a:pt x="1267" y="142"/>
                </a:cubicBezTo>
                <a:cubicBezTo>
                  <a:pt x="1258" y="148"/>
                  <a:pt x="1269" y="170"/>
                  <a:pt x="1259" y="173"/>
                </a:cubicBezTo>
                <a:cubicBezTo>
                  <a:pt x="1236" y="180"/>
                  <a:pt x="1212" y="168"/>
                  <a:pt x="1188" y="165"/>
                </a:cubicBezTo>
                <a:cubicBezTo>
                  <a:pt x="1180" y="160"/>
                  <a:pt x="1173" y="152"/>
                  <a:pt x="1164" y="150"/>
                </a:cubicBezTo>
                <a:cubicBezTo>
                  <a:pt x="1122" y="143"/>
                  <a:pt x="1141" y="197"/>
                  <a:pt x="1125" y="213"/>
                </a:cubicBezTo>
                <a:cubicBezTo>
                  <a:pt x="1117" y="221"/>
                  <a:pt x="1104" y="218"/>
                  <a:pt x="1093" y="221"/>
                </a:cubicBezTo>
                <a:cubicBezTo>
                  <a:pt x="1083" y="250"/>
                  <a:pt x="1076" y="262"/>
                  <a:pt x="1085" y="292"/>
                </a:cubicBezTo>
                <a:cubicBezTo>
                  <a:pt x="1072" y="295"/>
                  <a:pt x="1053" y="289"/>
                  <a:pt x="1046" y="300"/>
                </a:cubicBezTo>
                <a:cubicBezTo>
                  <a:pt x="1035" y="317"/>
                  <a:pt x="1062" y="351"/>
                  <a:pt x="1070" y="363"/>
                </a:cubicBezTo>
                <a:cubicBezTo>
                  <a:pt x="1053" y="413"/>
                  <a:pt x="1078" y="361"/>
                  <a:pt x="1014" y="394"/>
                </a:cubicBezTo>
                <a:cubicBezTo>
                  <a:pt x="1006" y="398"/>
                  <a:pt x="1004" y="410"/>
                  <a:pt x="999" y="418"/>
                </a:cubicBezTo>
                <a:cubicBezTo>
                  <a:pt x="1002" y="426"/>
                  <a:pt x="1000" y="437"/>
                  <a:pt x="1007" y="442"/>
                </a:cubicBezTo>
                <a:cubicBezTo>
                  <a:pt x="1015" y="449"/>
                  <a:pt x="1034" y="439"/>
                  <a:pt x="1038" y="449"/>
                </a:cubicBezTo>
                <a:cubicBezTo>
                  <a:pt x="1049" y="479"/>
                  <a:pt x="1043" y="512"/>
                  <a:pt x="1046" y="544"/>
                </a:cubicBezTo>
                <a:cubicBezTo>
                  <a:pt x="1045" y="546"/>
                  <a:pt x="1039" y="603"/>
                  <a:pt x="1014" y="591"/>
                </a:cubicBezTo>
                <a:cubicBezTo>
                  <a:pt x="1007" y="587"/>
                  <a:pt x="1015" y="571"/>
                  <a:pt x="1022" y="568"/>
                </a:cubicBezTo>
                <a:cubicBezTo>
                  <a:pt x="1027" y="566"/>
                  <a:pt x="1027" y="579"/>
                  <a:pt x="1030" y="584"/>
                </a:cubicBezTo>
                <a:close/>
              </a:path>
            </a:pathLst>
          </a:custGeom>
          <a:noFill/>
          <a:ln w="825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4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6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/>
      <p:bldP spid="60420" grpId="0" animBg="1"/>
      <p:bldP spid="60421" grpId="0" animBg="1"/>
      <p:bldP spid="60422" grpId="0" animBg="1"/>
      <p:bldP spid="60423" grpId="0" animBg="1"/>
      <p:bldP spid="60424" grpId="0" animBg="1"/>
      <p:bldP spid="60425" grpId="0" animBg="1"/>
      <p:bldP spid="60426" grpId="0" animBg="1"/>
      <p:bldP spid="60427" grpId="0" animBg="1"/>
      <p:bldP spid="60428" grpId="0" animBg="1"/>
      <p:bldP spid="60429" grpId="0" animBg="1"/>
      <p:bldP spid="60430" grpId="0" animBg="1"/>
      <p:bldP spid="60431" grpId="0" animBg="1"/>
      <p:bldP spid="60432" grpId="0" animBg="1"/>
      <p:bldP spid="60433" grpId="0" animBg="1"/>
      <p:bldP spid="60434" grpId="0" animBg="1"/>
      <p:bldP spid="60435" grpId="0" animBg="1"/>
      <p:bldP spid="60436" grpId="0" animBg="1"/>
      <p:bldP spid="60437" grpId="0" animBg="1"/>
      <p:bldP spid="60438" grpId="0" animBg="1"/>
      <p:bldP spid="60439" grpId="0" animBg="1"/>
      <p:bldP spid="60440" grpId="0" animBg="1"/>
      <p:bldP spid="60441" grpId="0" animBg="1"/>
      <p:bldP spid="60442" grpId="0" animBg="1"/>
      <p:bldP spid="60443" grpId="0" animBg="1"/>
      <p:bldP spid="605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/>
              <a:t>РИНОК ЗЕМЛІ ТА ЙОГО ЗВ’ЯЗОК З РОЗВИТКОМ ФОРМ ГОСПОДАРЮВАННЯ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4400" b="1" dirty="0" smtClean="0"/>
              <a:t>Проект закону «Про ринок сільськогосподарських земель»</a:t>
            </a:r>
          </a:p>
          <a:p>
            <a:r>
              <a:rPr lang="uk-UA" sz="4400" b="1" dirty="0" smtClean="0"/>
              <a:t>Оренда сільськогосподарської землі</a:t>
            </a:r>
          </a:p>
          <a:p>
            <a:r>
              <a:rPr lang="uk-UA" sz="4400" b="1" dirty="0" smtClean="0"/>
              <a:t>Роль держави на ринку сільськогосподарської землі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99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ВИСНОВКИ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dirty="0" smtClean="0"/>
              <a:t>Тенденція до індивідуалізації господарських форм підприємств</a:t>
            </a:r>
            <a:r>
              <a:rPr lang="en-US" b="1" dirty="0" smtClean="0"/>
              <a:t> – </a:t>
            </a:r>
            <a:r>
              <a:rPr lang="uk-UA" b="1" dirty="0" smtClean="0"/>
              <a:t>основний результат реформ</a:t>
            </a:r>
          </a:p>
          <a:p>
            <a:r>
              <a:rPr lang="uk-UA" b="1" dirty="0" smtClean="0"/>
              <a:t>Більшу частину с/г угідь обробляють підприємства розміром від 500 до 5000 </a:t>
            </a:r>
            <a:r>
              <a:rPr lang="uk-UA" b="1" dirty="0" smtClean="0"/>
              <a:t>га</a:t>
            </a:r>
            <a:endParaRPr lang="en-US" b="1" dirty="0" smtClean="0"/>
          </a:p>
          <a:p>
            <a:r>
              <a:rPr lang="uk-UA" b="1" dirty="0" smtClean="0"/>
              <a:t>Прибутковими є підприємства розміром до 5 тис. га і понад 15 тис. га. Зі збільшенням розмірів підприємства прибуток знижується. Проблема менеджменту</a:t>
            </a:r>
          </a:p>
          <a:p>
            <a:r>
              <a:rPr lang="uk-UA" b="1" dirty="0" smtClean="0"/>
              <a:t>Поява нових форм агропромислових формувань</a:t>
            </a:r>
          </a:p>
          <a:p>
            <a:r>
              <a:rPr lang="uk-UA" b="1" dirty="0" smtClean="0"/>
              <a:t>Перспективи розвитку організаційно-правових форм господарювання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1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</a:t>
            </a:r>
            <a:r>
              <a:rPr lang="uk-UA" sz="6000" b="1" dirty="0" smtClean="0"/>
              <a:t>ДЯКУЮ ЗА УВАГУ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1308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ВИСТУПУ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/>
              <a:t>СТАН І ТЕНДЕНЦІЇ ОРГАНІЗАЦІЙНО-ПРАВОВИХ ФОРМ АГРАРНИХ ПІДПРИЄМТСВ</a:t>
            </a:r>
          </a:p>
          <a:p>
            <a:r>
              <a:rPr lang="uk-UA" b="1" dirty="0" smtClean="0"/>
              <a:t>РОЗПОДІЛ АГРАРНИХ ПІДПРИЄМСТВ ЗА РОЗМІРАМИ</a:t>
            </a:r>
            <a:endParaRPr lang="en-US" b="1" dirty="0" smtClean="0"/>
          </a:p>
          <a:p>
            <a:r>
              <a:rPr lang="uk-UA" b="1" dirty="0" smtClean="0"/>
              <a:t>РИНОК СІЛЬСЬКОГОСПОДАРСЬКОЇ ЗЕМЛІ ТА ЙОГО ЗВ</a:t>
            </a:r>
            <a:r>
              <a:rPr lang="en-US" b="1" dirty="0" smtClean="0"/>
              <a:t>’</a:t>
            </a:r>
            <a:r>
              <a:rPr lang="uk-UA" b="1" dirty="0" smtClean="0"/>
              <a:t>ЯЗОК З РОЗВИТКОМ ФОРМ ГОСПОДАРЮВАННЯ </a:t>
            </a:r>
          </a:p>
          <a:p>
            <a:r>
              <a:rPr lang="uk-UA" b="1" dirty="0" smtClean="0"/>
              <a:t>ВИСНОВКИ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0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ТЕНДЕНЦІЇ ЗМІН ОРГАНІЗАЦІЙНО-ПРАВОВИХ ФОРМ АГРОПРОМИСЛОВИХ ФОРМУВАНЬ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Індивідуалізація господарювання</a:t>
            </a:r>
          </a:p>
          <a:p>
            <a:r>
              <a:rPr lang="uk-UA" b="1" dirty="0" smtClean="0"/>
              <a:t>Збільшення кількості приватних підприємств</a:t>
            </a:r>
          </a:p>
          <a:p>
            <a:r>
              <a:rPr lang="uk-UA" b="1" dirty="0" smtClean="0"/>
              <a:t>Збільшення кількості господарських товариств</a:t>
            </a:r>
          </a:p>
          <a:p>
            <a:r>
              <a:rPr lang="uk-UA" b="1" dirty="0" smtClean="0"/>
              <a:t>Зменшення кількості виробничих кооперативів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2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smtClean="0"/>
              <a:t>СТАН І ТЕНДЕНЦІЇ ЗМІН КІЛЬКОСТІ ПІДПРИЄМСТВ ЗА ОСНОВНИМИ ОРГАНІЗАЦІЙНО-ПРАВОВИМИ ФОРМАМИ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                   </a:t>
            </a:r>
            <a:r>
              <a:rPr lang="uk-UA" b="1" dirty="0" smtClean="0"/>
              <a:t>2000 р.    2010 р.         %</a:t>
            </a:r>
          </a:p>
          <a:p>
            <a:pPr marL="0" indent="0">
              <a:lnSpc>
                <a:spcPts val="3840"/>
              </a:lnSpc>
              <a:spcBef>
                <a:spcPts val="0"/>
              </a:spcBef>
              <a:buNone/>
            </a:pPr>
            <a:r>
              <a:rPr lang="uk-UA" b="1" dirty="0" smtClean="0"/>
              <a:t>Господарські            6970          7769        111,5</a:t>
            </a:r>
          </a:p>
          <a:p>
            <a:pPr marL="0" indent="0">
              <a:lnSpc>
                <a:spcPts val="3840"/>
              </a:lnSpc>
              <a:spcBef>
                <a:spcPts val="0"/>
              </a:spcBef>
              <a:buNone/>
            </a:pPr>
            <a:r>
              <a:rPr lang="uk-UA" b="1" dirty="0"/>
              <a:t>т</a:t>
            </a:r>
            <a:r>
              <a:rPr lang="uk-UA" b="1" dirty="0" smtClean="0"/>
              <a:t>овариства</a:t>
            </a:r>
          </a:p>
          <a:p>
            <a:pPr marL="0" indent="0">
              <a:lnSpc>
                <a:spcPts val="3840"/>
              </a:lnSpc>
              <a:spcBef>
                <a:spcPts val="0"/>
              </a:spcBef>
              <a:buNone/>
            </a:pPr>
            <a:endParaRPr lang="uk-UA" b="1" dirty="0"/>
          </a:p>
          <a:p>
            <a:pPr marL="0" indent="0">
              <a:lnSpc>
                <a:spcPts val="3840"/>
              </a:lnSpc>
              <a:spcBef>
                <a:spcPts val="0"/>
              </a:spcBef>
              <a:buNone/>
            </a:pPr>
            <a:r>
              <a:rPr lang="uk-UA" b="1" dirty="0" smtClean="0"/>
              <a:t>Приватні                   2967           4243        143,0</a:t>
            </a:r>
          </a:p>
          <a:p>
            <a:pPr marL="0" indent="0">
              <a:lnSpc>
                <a:spcPts val="3840"/>
              </a:lnSpc>
              <a:spcBef>
                <a:spcPts val="0"/>
              </a:spcBef>
              <a:buNone/>
            </a:pPr>
            <a:r>
              <a:rPr lang="uk-UA" b="1" dirty="0"/>
              <a:t>п</a:t>
            </a:r>
            <a:r>
              <a:rPr lang="uk-UA" b="1" dirty="0" smtClean="0"/>
              <a:t>ідприємства</a:t>
            </a:r>
          </a:p>
          <a:p>
            <a:pPr marL="0" indent="0">
              <a:lnSpc>
                <a:spcPts val="3840"/>
              </a:lnSpc>
              <a:spcBef>
                <a:spcPts val="0"/>
              </a:spcBef>
              <a:buNone/>
            </a:pPr>
            <a:endParaRPr lang="uk-UA" b="1" dirty="0"/>
          </a:p>
          <a:p>
            <a:pPr marL="0" indent="0">
              <a:lnSpc>
                <a:spcPts val="3840"/>
              </a:lnSpc>
              <a:spcBef>
                <a:spcPts val="0"/>
              </a:spcBef>
              <a:buNone/>
            </a:pPr>
            <a:r>
              <a:rPr lang="uk-UA" b="1" dirty="0" smtClean="0"/>
              <a:t>Виробничі                2165            952          44,0</a:t>
            </a:r>
          </a:p>
          <a:p>
            <a:pPr marL="0" indent="0">
              <a:lnSpc>
                <a:spcPts val="3840"/>
              </a:lnSpc>
              <a:spcBef>
                <a:spcPts val="0"/>
              </a:spcBef>
              <a:buNone/>
            </a:pPr>
            <a:r>
              <a:rPr lang="uk-UA" b="1" dirty="0" smtClean="0"/>
              <a:t>кооперативи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21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1487488"/>
            <a:ext cx="6523037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1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СУЧАСНИЙ СТАН ОРГАНІЗАЦІЙНО-ПРАВОВИХ ФОРМ АГРОПРОМИСЛОВИХ ФОРМУВАНЬ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4000" b="1" dirty="0" smtClean="0"/>
              <a:t>Зміна інституціональної структури сільського господарства</a:t>
            </a:r>
          </a:p>
          <a:p>
            <a:r>
              <a:rPr lang="uk-UA" sz="4000" b="1" dirty="0" smtClean="0"/>
              <a:t>Процеси консолідації, капіталізації та агропромислової </a:t>
            </a:r>
            <a:r>
              <a:rPr lang="uk-UA" sz="4000" b="1" dirty="0" smtClean="0"/>
              <a:t>інтеграції</a:t>
            </a:r>
            <a:endParaRPr lang="en-US" sz="4000" b="1" dirty="0" smtClean="0"/>
          </a:p>
          <a:p>
            <a:pPr lvl="0"/>
            <a:r>
              <a:rPr lang="uk-UA" sz="4000" b="1" dirty="0"/>
              <a:t>Проблеми розвитку малих і середніх аграрних підприємств</a:t>
            </a:r>
            <a:endParaRPr lang="ru-RU" sz="4000" b="1" dirty="0"/>
          </a:p>
          <a:p>
            <a:pPr lvl="0"/>
            <a:r>
              <a:rPr lang="uk-UA" sz="4000" b="1" dirty="0"/>
              <a:t>Проблеми розвитку сільських територій </a:t>
            </a:r>
            <a:endParaRPr lang="ru-RU" sz="4000" b="1" dirty="0"/>
          </a:p>
          <a:p>
            <a:endParaRPr lang="uk-UA" sz="4000" b="1" dirty="0" smtClean="0"/>
          </a:p>
          <a:p>
            <a:pPr marL="0" indent="0">
              <a:buNone/>
            </a:pPr>
            <a:endParaRPr lang="uk-UA" sz="4000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7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>
                <a:solidFill>
                  <a:prstClr val="black"/>
                </a:solidFill>
              </a:rPr>
              <a:t>Агрохолдинги станом на 1.09.2011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3" y="1340768"/>
            <a:ext cx="7394575" cy="456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4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ОСНОВНІ ПРИЧИНИ ВИНИКНЕННЯ АГРОХОЛДИНГІВ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Недосконалість </a:t>
            </a:r>
            <a:r>
              <a:rPr lang="uk-UA" b="1" dirty="0"/>
              <a:t>і </a:t>
            </a:r>
            <a:r>
              <a:rPr lang="uk-UA" b="1" dirty="0" smtClean="0"/>
              <a:t>провали </a:t>
            </a:r>
            <a:r>
              <a:rPr lang="uk-UA" b="1" dirty="0"/>
              <a:t>у функціонуванні </a:t>
            </a:r>
            <a:r>
              <a:rPr lang="uk-UA" b="1" dirty="0" smtClean="0"/>
              <a:t>економіки</a:t>
            </a:r>
          </a:p>
          <a:p>
            <a:r>
              <a:rPr lang="uk-UA" b="1" dirty="0" smtClean="0"/>
              <a:t>Відсутність </a:t>
            </a:r>
            <a:r>
              <a:rPr lang="uk-UA" b="1" dirty="0"/>
              <a:t>необхідних </a:t>
            </a:r>
            <a:r>
              <a:rPr lang="uk-UA" b="1" dirty="0" smtClean="0"/>
              <a:t>інституціональних </a:t>
            </a:r>
            <a:r>
              <a:rPr lang="uk-UA" b="1" dirty="0"/>
              <a:t>і правових умов для </a:t>
            </a:r>
            <a:r>
              <a:rPr lang="uk-UA" b="1" dirty="0" smtClean="0"/>
              <a:t>ефективного підприємництва у сільському господарстві</a:t>
            </a:r>
          </a:p>
          <a:p>
            <a:r>
              <a:rPr lang="uk-UA" b="1" dirty="0" smtClean="0"/>
              <a:t>Відсутність повноцінного </a:t>
            </a:r>
            <a:r>
              <a:rPr lang="uk-UA" b="1" dirty="0"/>
              <a:t>ринку сільськогосподарської землі</a:t>
            </a:r>
            <a:endParaRPr lang="uk-UA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6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РОЗПОДІЛ АГРАРНИХ ПІДПРИЄМСТВ ЗА ЇХ РОЗМІРАМИ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079823"/>
              </p:ext>
            </p:extLst>
          </p:nvPr>
        </p:nvGraphicFramePr>
        <p:xfrm>
          <a:off x="1043608" y="1628800"/>
          <a:ext cx="7677650" cy="3813820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1512168"/>
                <a:gridCol w="1440160"/>
                <a:gridCol w="1152128"/>
                <a:gridCol w="134094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Група підприємств, га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Кількість підприємств в групі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Частка підприємств в групі, %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Площа сільгосп угідь, тис. га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Частка в угіддях, %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 50,0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28454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646,3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3,5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50,1-500,0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7181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21,3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2088,3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500,1-2000,0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5328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9,4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5742,2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2000,1-5000,0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2389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4,3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3963,5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21,7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5000,1-10000,0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0,9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3399,2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18,6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Понад 10000,0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131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2450,0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54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430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ОРГАНІЗАЦІЙНО-ПРАВОВІ ТРАНСФОРМАЦІЇ АГРАРНИХ ПІДПРИЄМСТВ ТА ЇХ ВПЛИВ НА РОЗВИТОК ГАЛУЗІ Й СІЛЬСЬКИХ ТЕРИТОРІЙ</vt:lpstr>
      <vt:lpstr>ЗМІСТ ВИСТУПУ</vt:lpstr>
      <vt:lpstr>ТЕНДЕНЦІЇ ЗМІН ОРГАНІЗАЦІЙНО-ПРАВОВИХ ФОРМ АГРОПРОМИСЛОВИХ ФОРМУВАНЬ</vt:lpstr>
      <vt:lpstr>СТАН І ТЕНДЕНЦІЇ ЗМІН КІЛЬКОСТІ ПІДПРИЄМСТВ ЗА ОСНОВНИМИ ОРГАНІЗАЦІЙНО-ПРАВОВИМИ ФОРМАМИ</vt:lpstr>
      <vt:lpstr>Презентация PowerPoint</vt:lpstr>
      <vt:lpstr>СУЧАСНИЙ СТАН ОРГАНІЗАЦІЙНО-ПРАВОВИХ ФОРМ АГРОПРОМИСЛОВИХ ФОРМУВАНЬ</vt:lpstr>
      <vt:lpstr>Агрохолдинги станом на 1.09.2011</vt:lpstr>
      <vt:lpstr>ОСНОВНІ ПРИЧИНИ ВИНИКНЕННЯ АГРОХОЛДИНГІВ</vt:lpstr>
      <vt:lpstr>РОЗПОДІЛ АГРАРНИХ ПІДПРИЄМСТВ ЗА ЇХ РОЗМІРАМИ</vt:lpstr>
      <vt:lpstr>Презентация PowerPoint</vt:lpstr>
      <vt:lpstr>ГРУПУВАННЯ ПІДПРИЄМСТВ, ЩО ВИКОРИСТОВУЮТЬ ПОНАД 20 ТИС. ГА РІЛЛІ, 2010 р.</vt:lpstr>
      <vt:lpstr>Презентация PowerPoint</vt:lpstr>
      <vt:lpstr>Презентация PowerPoint</vt:lpstr>
      <vt:lpstr>РИНОК ЗЕМЛІ ТА ЙОГО ЗВ’ЯЗОК З РОЗВИТКОМ ФОРМ ГОСПОДАРЮВАННЯ</vt:lpstr>
      <vt:lpstr>ВИСНОВКИ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ОРГАНІЗАЦІЙНО-ПРАВОВІ ТРАНСФОРМАЦІЇ АГРАРНИХ ПІДПРИЄМСТВ ТА ЇХ ВПЛИВ НА РОЗВИТОК ГАЛУЗІ Й СІЛЬСЬКИХ ТЕРИТОРІЙ</dc:title>
  <dc:creator>Agroprom</dc:creator>
  <cp:lastModifiedBy>Agroprom</cp:lastModifiedBy>
  <cp:revision>46</cp:revision>
  <cp:lastPrinted>2011-11-02T12:57:27Z</cp:lastPrinted>
  <dcterms:created xsi:type="dcterms:W3CDTF">2011-10-17T11:45:59Z</dcterms:created>
  <dcterms:modified xsi:type="dcterms:W3CDTF">2011-11-10T13:04:38Z</dcterms:modified>
</cp:coreProperties>
</file>