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 id="2147483687" r:id="rId5"/>
  </p:sldMasterIdLst>
  <p:notesMasterIdLst>
    <p:notesMasterId r:id="rId11"/>
  </p:notesMasterIdLst>
  <p:handoutMasterIdLst>
    <p:handoutMasterId r:id="rId12"/>
  </p:handoutMasterIdLst>
  <p:sldIdLst>
    <p:sldId id="457" r:id="rId6"/>
    <p:sldId id="469" r:id="rId7"/>
    <p:sldId id="474" r:id="rId8"/>
    <p:sldId id="475" r:id="rId9"/>
    <p:sldId id="468" r:id="rId10"/>
  </p:sldIdLst>
  <p:sldSz cx="12192000" cy="6858000"/>
  <p:notesSz cx="6797675" cy="9926638"/>
  <p:embeddedFontLst>
    <p:embeddedFont>
      <p:font typeface="Calibri" panose="020F0502020204030204" pitchFamily="34" charset="0"/>
      <p:regular r:id="rId13"/>
      <p:bold r:id="rId14"/>
      <p:italic r:id="rId15"/>
      <p:boldItalic r:id="rId16"/>
    </p:embeddedFont>
    <p:embeddedFont>
      <p:font typeface="Nunito" pitchFamily="2" charset="-52"/>
      <p:regular r:id="rId17"/>
      <p:bold r:id="rId18"/>
      <p:italic r:id="rId19"/>
      <p:boldItalic r:id="rId20"/>
    </p:embeddedFont>
    <p:embeddedFont>
      <p:font typeface="Nunito Sans" panose="020B0604020202020204" pitchFamily="2" charset="-52"/>
      <p:regular r:id="rId21"/>
      <p:bold r:id="rId22"/>
      <p:italic r:id="rId23"/>
      <p:boldItalic r:id="rId24"/>
    </p:embeddedFont>
    <p:embeddedFont>
      <p:font typeface="Palatino Linotype" panose="02040502050505030304"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840" userDrawn="1">
          <p15:clr>
            <a:srgbClr val="A4A3A4"/>
          </p15:clr>
        </p15:guide>
        <p15:guide id="3" pos="189" userDrawn="1">
          <p15:clr>
            <a:srgbClr val="A4A3A4"/>
          </p15:clr>
        </p15:guide>
        <p15:guide id="4" pos="7491" userDrawn="1">
          <p15:clr>
            <a:srgbClr val="A4A3A4"/>
          </p15:clr>
        </p15:guide>
        <p15:guide id="5" orient="horz" pos="216" userDrawn="1">
          <p15:clr>
            <a:srgbClr val="A4A3A4"/>
          </p15:clr>
        </p15:guide>
        <p15:guide id="6" orient="horz" pos="4042" userDrawn="1">
          <p15:clr>
            <a:srgbClr val="A4A3A4"/>
          </p15:clr>
        </p15:guide>
        <p15:guide id="7" orient="horz" pos="68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Автор"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244F9D"/>
    <a:srgbClr val="5781CE"/>
    <a:srgbClr val="DDE6F5"/>
    <a:srgbClr val="ECA523"/>
    <a:srgbClr val="6280B6"/>
    <a:srgbClr val="A5C8A0"/>
    <a:srgbClr val="292929"/>
    <a:srgbClr val="4B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Styl pośredn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3792" autoAdjust="0"/>
  </p:normalViewPr>
  <p:slideViewPr>
    <p:cSldViewPr snapToGrid="0" showGuides="1">
      <p:cViewPr varScale="1">
        <p:scale>
          <a:sx n="103" d="100"/>
          <a:sy n="103" d="100"/>
        </p:scale>
        <p:origin x="114" y="204"/>
      </p:cViewPr>
      <p:guideLst>
        <p:guide orient="horz" pos="2409"/>
        <p:guide pos="3840"/>
        <p:guide pos="189"/>
        <p:guide pos="7491"/>
        <p:guide orient="horz" pos="216"/>
        <p:guide orient="horz" pos="4042"/>
        <p:guide orient="horz" pos="686"/>
      </p:guideLst>
    </p:cSldViewPr>
  </p:slideViewPr>
  <p:notesTextViewPr>
    <p:cViewPr>
      <p:scale>
        <a:sx n="20" d="100"/>
        <a:sy n="20" d="100"/>
      </p:scale>
      <p:origin x="0" y="0"/>
    </p:cViewPr>
  </p:notesTextViewPr>
  <p:notesViewPr>
    <p:cSldViewPr snapToGrid="0">
      <p:cViewPr varScale="1">
        <p:scale>
          <a:sx n="56" d="100"/>
          <a:sy n="56" d="100"/>
        </p:scale>
        <p:origin x="3288"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5.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5DE61D-30EF-4C9B-8D44-E691F323982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10D9C936-9EF8-46A3-B2D4-DE8362A54EA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9F7898E-02B9-4C24-8F47-60A833CD361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23B91B-56FA-44FF-A036-17B4166BAD1A}" type="slidenum">
              <a:rPr lang="en-US" smtClean="0"/>
              <a:t>‹#›</a:t>
            </a:fld>
            <a:endParaRPr lang="en-US" dirty="0"/>
          </a:p>
        </p:txBody>
      </p:sp>
    </p:spTree>
    <p:extLst>
      <p:ext uri="{BB962C8B-B14F-4D97-AF65-F5344CB8AC3E}">
        <p14:creationId xmlns:p14="http://schemas.microsoft.com/office/powerpoint/2010/main" val="1377250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3023A0-2B54-4E79-AA20-143385AB9A6C}" type="datetimeFigureOut">
              <a:rPr lang="en-US" smtClean="0"/>
              <a:t>6/13/2023</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F48DEA9-6F4F-4540-9E5D-C6F39079AF72}" type="slidenum">
              <a:rPr lang="en-US" smtClean="0"/>
              <a:t>‹#›</a:t>
            </a:fld>
            <a:endParaRPr lang="en-US" dirty="0"/>
          </a:p>
        </p:txBody>
      </p:sp>
    </p:spTree>
    <p:extLst>
      <p:ext uri="{BB962C8B-B14F-4D97-AF65-F5344CB8AC3E}">
        <p14:creationId xmlns:p14="http://schemas.microsoft.com/office/powerpoint/2010/main" val="21336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7F48DEA9-6F4F-4540-9E5D-C6F39079AF72}" type="slidenum">
              <a:rPr lang="en-US" smtClean="0"/>
              <a:t>1</a:t>
            </a:fld>
            <a:endParaRPr lang="en-US" dirty="0"/>
          </a:p>
        </p:txBody>
      </p:sp>
    </p:spTree>
    <p:extLst>
      <p:ext uri="{BB962C8B-B14F-4D97-AF65-F5344CB8AC3E}">
        <p14:creationId xmlns:p14="http://schemas.microsoft.com/office/powerpoint/2010/main" val="344440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8DEA9-6F4F-4540-9E5D-C6F39079AF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43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info@civica.eu" TargetMode="External"/><Relationship Id="rId7" Type="http://schemas.openxmlformats.org/officeDocument/2006/relationships/image" Target="../media/image5.png"/><Relationship Id="rId2" Type="http://schemas.openxmlformats.org/officeDocument/2006/relationships/hyperlink" Target="http://www.civica.eu/" TargetMode="External"/><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hyperlink" Target="https://twitter.com/CIVICA_EU"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ody slide - Bulletpoints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28" y="342340"/>
            <a:ext cx="10080000" cy="773282"/>
          </a:xfrm>
          <a:prstGeom prst="rect">
            <a:avLst/>
          </a:prstGeom>
        </p:spPr>
        <p:txBody>
          <a:bodyPr anchor="t"/>
          <a:lstStyle>
            <a:lvl1pPr>
              <a:defRPr/>
            </a:lvl1pPr>
          </a:lstStyle>
          <a:p>
            <a:r>
              <a:rPr lang="en-US" dirty="0"/>
              <a:t>Edit title</a:t>
            </a:r>
            <a:endParaRPr lang="en-GB" dirty="0"/>
          </a:p>
        </p:txBody>
      </p:sp>
      <p:sp>
        <p:nvSpPr>
          <p:cNvPr id="4" name="Text Placeholder 3"/>
          <p:cNvSpPr>
            <a:spLocks noGrp="1"/>
          </p:cNvSpPr>
          <p:nvPr>
            <p:ph type="body" sz="quarter" idx="11" hasCustomPrompt="1"/>
          </p:nvPr>
        </p:nvSpPr>
        <p:spPr>
          <a:xfrm>
            <a:off x="1057835" y="1568674"/>
            <a:ext cx="9360000" cy="4745038"/>
          </a:xfrm>
          <a:prstGeom prst="rect">
            <a:avLst/>
          </a:prstGeom>
        </p:spPr>
        <p:txBody>
          <a:bodyPr/>
          <a:lstStyle>
            <a:lvl1pPr marL="180000" indent="-180000">
              <a:buFont typeface="Arial" panose="020B0604020202020204" pitchFamily="34" charset="0"/>
              <a:buChar char="•"/>
              <a:defRPr/>
            </a:lvl1pPr>
            <a:lvl2pPr marL="360000" indent="-180000">
              <a:lnSpc>
                <a:spcPts val="2200"/>
              </a:lnSpc>
              <a:spcAft>
                <a:spcPts val="0"/>
              </a:spcAft>
              <a:buFont typeface="Nunito Sans" panose="00000500000000000000" pitchFamily="2" charset="0"/>
              <a:buChar char="‐"/>
              <a:defRPr/>
            </a:lvl2pPr>
            <a:lvl3pPr marL="630000" indent="-180000">
              <a:lnSpc>
                <a:spcPts val="2000"/>
              </a:lnSpc>
              <a:buFont typeface="Arial" panose="020B0604020202020204" pitchFamily="34" charset="0"/>
              <a:buChar char="•"/>
              <a:defRPr/>
            </a:lvl3pPr>
            <a:lvl4pPr marL="900000" indent="-180000">
              <a:lnSpc>
                <a:spcPts val="1800"/>
              </a:lnSpc>
              <a:buFont typeface="Nunito Sans" panose="00000500000000000000" pitchFamily="2" charset="0"/>
              <a:buChar char="‐"/>
              <a:defRPr/>
            </a:lvl4pPr>
            <a:lvl5pPr marL="1170000" indent="-180000">
              <a:lnSpc>
                <a:spcPts val="1600"/>
              </a:lnSpc>
              <a:buFont typeface="Arial" panose="020B0604020202020204" pitchFamily="34" charset="0"/>
              <a:buChar char="•"/>
              <a:defRPr/>
            </a:lvl5pPr>
          </a:lstStyle>
          <a:p>
            <a:pPr lvl="0"/>
            <a:r>
              <a:rPr lang="en-US" dirty="0"/>
              <a:t>Edit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5805184B-05E4-4592-BE52-C27AAFD0420A}" type="slidenum">
              <a:rPr lang="en-GB" smtClean="0"/>
              <a:t>‹#›</a:t>
            </a:fld>
            <a:endParaRPr lang="en-GB" dirty="0"/>
          </a:p>
        </p:txBody>
      </p:sp>
    </p:spTree>
    <p:extLst>
      <p:ext uri="{BB962C8B-B14F-4D97-AF65-F5344CB8AC3E}">
        <p14:creationId xmlns:p14="http://schemas.microsoft.com/office/powerpoint/2010/main" val="2785670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layout - tab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43929" y="342340"/>
            <a:ext cx="10108172"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7" name="Table Placeholder 6"/>
          <p:cNvSpPr>
            <a:spLocks noGrp="1"/>
          </p:cNvSpPr>
          <p:nvPr>
            <p:ph type="tbl" sz="quarter" idx="21"/>
          </p:nvPr>
        </p:nvSpPr>
        <p:spPr>
          <a:xfrm>
            <a:off x="334963" y="1557338"/>
            <a:ext cx="11522075" cy="4770437"/>
          </a:xfrm>
          <a:prstGeom prst="rect">
            <a:avLst/>
          </a:prstGeom>
        </p:spPr>
        <p:txBody>
          <a:bodyPr/>
          <a:lstStyle/>
          <a:p>
            <a:endParaRPr lang="en-GB"/>
          </a:p>
        </p:txBody>
      </p:sp>
    </p:spTree>
    <p:extLst>
      <p:ext uri="{BB962C8B-B14F-4D97-AF65-F5344CB8AC3E}">
        <p14:creationId xmlns:p14="http://schemas.microsoft.com/office/powerpoint/2010/main" val="53627530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IVICA logo &amp; member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260484" y="1780256"/>
            <a:ext cx="5671032" cy="3046469"/>
          </a:xfrm>
          <a:prstGeom prst="rect">
            <a:avLst/>
          </a:prstGeom>
          <a:noFill/>
          <a:ln>
            <a:noFill/>
          </a:ln>
        </p:spPr>
      </p:pic>
      <p:sp>
        <p:nvSpPr>
          <p:cNvPr id="12" name="TextBox 11"/>
          <p:cNvSpPr txBox="1"/>
          <p:nvPr userDrawn="1"/>
        </p:nvSpPr>
        <p:spPr>
          <a:xfrm>
            <a:off x="334963" y="5827059"/>
            <a:ext cx="1260755" cy="430887"/>
          </a:xfrm>
          <a:prstGeom prst="rect">
            <a:avLst/>
          </a:prstGeom>
          <a:noFill/>
        </p:spPr>
        <p:txBody>
          <a:bodyPr wrap="square" rtlCol="0">
            <a:spAutoFit/>
          </a:bodyPr>
          <a:lstStyle/>
          <a:p>
            <a:r>
              <a:rPr lang="en-US" sz="1100" dirty="0"/>
              <a:t>Bocconi University</a:t>
            </a:r>
            <a:endParaRPr lang="en-GB" sz="1100" dirty="0"/>
          </a:p>
        </p:txBody>
      </p:sp>
      <p:sp>
        <p:nvSpPr>
          <p:cNvPr id="13" name="TextBox 12"/>
          <p:cNvSpPr txBox="1"/>
          <p:nvPr userDrawn="1"/>
        </p:nvSpPr>
        <p:spPr>
          <a:xfrm>
            <a:off x="1428856" y="5827059"/>
            <a:ext cx="1260755" cy="600164"/>
          </a:xfrm>
          <a:prstGeom prst="rect">
            <a:avLst/>
          </a:prstGeom>
          <a:noFill/>
        </p:spPr>
        <p:txBody>
          <a:bodyPr wrap="square" rtlCol="0">
            <a:spAutoFit/>
          </a:bodyPr>
          <a:lstStyle/>
          <a:p>
            <a:r>
              <a:rPr lang="en-US" sz="1100" dirty="0"/>
              <a:t>Central</a:t>
            </a:r>
            <a:r>
              <a:rPr lang="en-US" sz="1100" baseline="0" dirty="0"/>
              <a:t> </a:t>
            </a:r>
            <a:r>
              <a:rPr lang="en-US" sz="1100" b="0" i="0" u="none" strike="noStrike" kern="1200" dirty="0">
                <a:solidFill>
                  <a:schemeClr val="tx1"/>
                </a:solidFill>
                <a:effectLst/>
                <a:latin typeface="+mn-lt"/>
                <a:ea typeface="+mn-ea"/>
                <a:cs typeface="+mn-cs"/>
              </a:rPr>
              <a:t>European</a:t>
            </a:r>
            <a:r>
              <a:rPr lang="en-US" sz="1100" baseline="0" dirty="0"/>
              <a:t> University</a:t>
            </a:r>
            <a:endParaRPr lang="en-GB" sz="1100" dirty="0"/>
          </a:p>
        </p:txBody>
      </p:sp>
      <p:sp>
        <p:nvSpPr>
          <p:cNvPr id="14" name="TextBox 13"/>
          <p:cNvSpPr txBox="1"/>
          <p:nvPr userDrawn="1"/>
        </p:nvSpPr>
        <p:spPr>
          <a:xfrm>
            <a:off x="2532176" y="5827059"/>
            <a:ext cx="1260755" cy="600164"/>
          </a:xfrm>
          <a:prstGeom prst="rect">
            <a:avLst/>
          </a:prstGeom>
          <a:noFill/>
        </p:spPr>
        <p:txBody>
          <a:bodyPr wrap="square" rtlCol="0">
            <a:spAutoFit/>
          </a:bodyPr>
          <a:lstStyle/>
          <a:p>
            <a:r>
              <a:rPr lang="en-US" sz="1100" dirty="0"/>
              <a:t>European University Institute</a:t>
            </a:r>
            <a:endParaRPr lang="en-GB" sz="1100" dirty="0"/>
          </a:p>
        </p:txBody>
      </p:sp>
      <p:sp>
        <p:nvSpPr>
          <p:cNvPr id="15" name="TextBox 14"/>
          <p:cNvSpPr txBox="1"/>
          <p:nvPr userDrawn="1"/>
        </p:nvSpPr>
        <p:spPr>
          <a:xfrm>
            <a:off x="3692058" y="5827059"/>
            <a:ext cx="1260755" cy="430887"/>
          </a:xfrm>
          <a:prstGeom prst="rect">
            <a:avLst/>
          </a:prstGeom>
          <a:noFill/>
        </p:spPr>
        <p:txBody>
          <a:bodyPr wrap="square" rtlCol="0">
            <a:spAutoFit/>
          </a:bodyPr>
          <a:lstStyle/>
          <a:p>
            <a:r>
              <a:rPr lang="en-US" sz="1100" dirty="0" err="1"/>
              <a:t>Hertie</a:t>
            </a:r>
            <a:r>
              <a:rPr lang="en-US" sz="1100" dirty="0"/>
              <a:t> </a:t>
            </a:r>
          </a:p>
          <a:p>
            <a:r>
              <a:rPr lang="en-US" sz="1100" dirty="0"/>
              <a:t>School</a:t>
            </a:r>
            <a:endParaRPr lang="en-GB" sz="1100" dirty="0"/>
          </a:p>
        </p:txBody>
      </p:sp>
      <p:sp>
        <p:nvSpPr>
          <p:cNvPr id="16" name="TextBox 15"/>
          <p:cNvSpPr txBox="1"/>
          <p:nvPr userDrawn="1"/>
        </p:nvSpPr>
        <p:spPr>
          <a:xfrm>
            <a:off x="5889271" y="5827059"/>
            <a:ext cx="1260755" cy="938719"/>
          </a:xfrm>
          <a:prstGeom prst="rect">
            <a:avLst/>
          </a:prstGeom>
          <a:noFill/>
        </p:spPr>
        <p:txBody>
          <a:bodyPr wrap="square" rtlCol="0">
            <a:spAutoFit/>
          </a:bodyPr>
          <a:lstStyle/>
          <a:p>
            <a:pPr marL="0" algn="l" defTabSz="914400" rtl="0" eaLnBrk="1" latinLnBrk="0" hangingPunct="1"/>
            <a:r>
              <a:rPr lang="en-GB" sz="1100" kern="1200" dirty="0">
                <a:solidFill>
                  <a:schemeClr val="tx1"/>
                </a:solidFill>
                <a:latin typeface="+mn-lt"/>
                <a:ea typeface="+mn-ea"/>
                <a:cs typeface="+mn-cs"/>
              </a:rPr>
              <a:t>National University of Political Studies and Public Administration</a:t>
            </a:r>
          </a:p>
        </p:txBody>
      </p:sp>
      <p:sp>
        <p:nvSpPr>
          <p:cNvPr id="17" name="TextBox 16"/>
          <p:cNvSpPr txBox="1"/>
          <p:nvPr userDrawn="1"/>
        </p:nvSpPr>
        <p:spPr>
          <a:xfrm>
            <a:off x="7105715" y="5827059"/>
            <a:ext cx="1260755" cy="261610"/>
          </a:xfrm>
          <a:prstGeom prst="rect">
            <a:avLst/>
          </a:prstGeom>
          <a:noFill/>
        </p:spPr>
        <p:txBody>
          <a:bodyPr wrap="square" rtlCol="0">
            <a:spAutoFit/>
          </a:bodyPr>
          <a:lstStyle/>
          <a:p>
            <a:r>
              <a:rPr lang="en-US" sz="1100" dirty="0"/>
              <a:t>Sciences Po</a:t>
            </a:r>
            <a:endParaRPr lang="en-GB" sz="1100" dirty="0"/>
          </a:p>
        </p:txBody>
      </p:sp>
      <p:sp>
        <p:nvSpPr>
          <p:cNvPr id="18" name="TextBox 17"/>
          <p:cNvSpPr txBox="1"/>
          <p:nvPr userDrawn="1"/>
        </p:nvSpPr>
        <p:spPr>
          <a:xfrm>
            <a:off x="9453760" y="5827059"/>
            <a:ext cx="1260755" cy="600164"/>
          </a:xfrm>
          <a:prstGeom prst="rect">
            <a:avLst/>
          </a:prstGeom>
          <a:noFill/>
        </p:spPr>
        <p:txBody>
          <a:bodyPr wrap="square" rtlCol="0">
            <a:spAutoFit/>
          </a:bodyPr>
          <a:lstStyle/>
          <a:p>
            <a:r>
              <a:rPr lang="en-US" sz="1100" dirty="0"/>
              <a:t>Stockholm School of Economics</a:t>
            </a:r>
            <a:endParaRPr lang="en-GB" sz="1100" dirty="0"/>
          </a:p>
        </p:txBody>
      </p:sp>
      <p:sp>
        <p:nvSpPr>
          <p:cNvPr id="19" name="TextBox 18"/>
          <p:cNvSpPr txBox="1"/>
          <p:nvPr userDrawn="1"/>
        </p:nvSpPr>
        <p:spPr>
          <a:xfrm>
            <a:off x="10604213" y="5827059"/>
            <a:ext cx="1260755" cy="769441"/>
          </a:xfrm>
          <a:prstGeom prst="rect">
            <a:avLst/>
          </a:prstGeom>
          <a:noFill/>
        </p:spPr>
        <p:txBody>
          <a:bodyPr wrap="square" rtlCol="0">
            <a:spAutoFit/>
          </a:bodyPr>
          <a:lstStyle/>
          <a:p>
            <a:r>
              <a:rPr lang="en-GB" sz="1100" dirty="0"/>
              <a:t>The London School of Economics and Political Science</a:t>
            </a:r>
          </a:p>
        </p:txBody>
      </p:sp>
      <p:sp>
        <p:nvSpPr>
          <p:cNvPr id="11" name="TextBox 10">
            <a:extLst>
              <a:ext uri="{FF2B5EF4-FFF2-40B4-BE49-F238E27FC236}">
                <a16:creationId xmlns:a16="http://schemas.microsoft.com/office/drawing/2014/main" id="{B5DEA852-5C02-4068-A95A-A559298ED3E1}"/>
              </a:ext>
            </a:extLst>
          </p:cNvPr>
          <p:cNvSpPr txBox="1"/>
          <p:nvPr userDrawn="1"/>
        </p:nvSpPr>
        <p:spPr>
          <a:xfrm>
            <a:off x="4767097" y="5827059"/>
            <a:ext cx="1260755" cy="430887"/>
          </a:xfrm>
          <a:prstGeom prst="rect">
            <a:avLst/>
          </a:prstGeom>
          <a:noFill/>
        </p:spPr>
        <p:txBody>
          <a:bodyPr wrap="square" rtlCol="0">
            <a:spAutoFit/>
          </a:bodyPr>
          <a:lstStyle/>
          <a:p>
            <a:r>
              <a:rPr lang="en-US" sz="1100" dirty="0"/>
              <a:t>IE</a:t>
            </a:r>
          </a:p>
          <a:p>
            <a:r>
              <a:rPr lang="en-US" sz="1100" dirty="0"/>
              <a:t>University</a:t>
            </a:r>
            <a:endParaRPr lang="en-GB" sz="1100" dirty="0"/>
          </a:p>
        </p:txBody>
      </p:sp>
      <p:sp>
        <p:nvSpPr>
          <p:cNvPr id="20" name="TextBox 19">
            <a:extLst>
              <a:ext uri="{FF2B5EF4-FFF2-40B4-BE49-F238E27FC236}">
                <a16:creationId xmlns:a16="http://schemas.microsoft.com/office/drawing/2014/main" id="{4158B0E8-1288-4B35-AEA8-9AB92208590A}"/>
              </a:ext>
            </a:extLst>
          </p:cNvPr>
          <p:cNvSpPr txBox="1"/>
          <p:nvPr userDrawn="1"/>
        </p:nvSpPr>
        <p:spPr>
          <a:xfrm>
            <a:off x="8275024" y="5827059"/>
            <a:ext cx="1260755" cy="600164"/>
          </a:xfrm>
          <a:prstGeom prst="rect">
            <a:avLst/>
          </a:prstGeom>
          <a:noFill/>
        </p:spPr>
        <p:txBody>
          <a:bodyPr wrap="square" rtlCol="0">
            <a:spAutoFit/>
          </a:bodyPr>
          <a:lstStyle/>
          <a:p>
            <a:r>
              <a:rPr lang="en-US" sz="1100" dirty="0"/>
              <a:t>SGH Warsaw</a:t>
            </a:r>
            <a:br>
              <a:rPr lang="en-US" sz="1100" dirty="0"/>
            </a:br>
            <a:r>
              <a:rPr lang="en-US" sz="1100" dirty="0"/>
              <a:t>School of</a:t>
            </a:r>
          </a:p>
          <a:p>
            <a:r>
              <a:rPr lang="en-US" sz="1100" dirty="0"/>
              <a:t>Economics</a:t>
            </a:r>
            <a:endParaRPr lang="en-GB" sz="1100" dirty="0"/>
          </a:p>
        </p:txBody>
      </p:sp>
    </p:spTree>
    <p:extLst>
      <p:ext uri="{BB962C8B-B14F-4D97-AF65-F5344CB8AC3E}">
        <p14:creationId xmlns:p14="http://schemas.microsoft.com/office/powerpoint/2010/main" val="427557784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775012" y="3673758"/>
            <a:ext cx="865094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subtitle</a:t>
            </a:r>
            <a:endParaRPr lang="en-GB" dirty="0"/>
          </a:p>
        </p:txBody>
      </p:sp>
      <p:sp>
        <p:nvSpPr>
          <p:cNvPr id="2" name="Title 1"/>
          <p:cNvSpPr>
            <a:spLocks noGrp="1"/>
          </p:cNvSpPr>
          <p:nvPr>
            <p:ph type="title" hasCustomPrompt="1"/>
          </p:nvPr>
        </p:nvSpPr>
        <p:spPr>
          <a:xfrm>
            <a:off x="1057834" y="1871195"/>
            <a:ext cx="10067365" cy="1325563"/>
          </a:xfrm>
          <a:prstGeom prst="rect">
            <a:avLst/>
          </a:prstGeom>
        </p:spPr>
        <p:txBody>
          <a:bodyPr anchor="ctr"/>
          <a:lstStyle>
            <a:lvl1pPr algn="ctr">
              <a:defRPr/>
            </a:lvl1pPr>
          </a:lstStyle>
          <a:p>
            <a:r>
              <a:rPr lang="en-US" dirty="0"/>
              <a:t>Edit title</a:t>
            </a:r>
            <a:endParaRPr lang="en-GB" dirty="0"/>
          </a:p>
        </p:txBody>
      </p:sp>
    </p:spTree>
    <p:extLst>
      <p:ext uri="{BB962C8B-B14F-4D97-AF65-F5344CB8AC3E}">
        <p14:creationId xmlns:p14="http://schemas.microsoft.com/office/powerpoint/2010/main" val="286328260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slide - Bulletpoints -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3928" y="342340"/>
            <a:ext cx="10080000" cy="773282"/>
          </a:xfrm>
          <a:prstGeom prst="rect">
            <a:avLst/>
          </a:prstGeom>
        </p:spPr>
        <p:txBody>
          <a:bodyPr anchor="t"/>
          <a:lstStyle>
            <a:lvl1pPr>
              <a:defRPr/>
            </a:lvl1pPr>
          </a:lstStyle>
          <a:p>
            <a:r>
              <a:rPr lang="en-US" dirty="0"/>
              <a:t>Edit title</a:t>
            </a:r>
            <a:endParaRPr lang="en-GB" dirty="0"/>
          </a:p>
        </p:txBody>
      </p:sp>
      <p:sp>
        <p:nvSpPr>
          <p:cNvPr id="4" name="Text Placeholder 3"/>
          <p:cNvSpPr>
            <a:spLocks noGrp="1"/>
          </p:cNvSpPr>
          <p:nvPr>
            <p:ph type="body" sz="quarter" idx="11" hasCustomPrompt="1"/>
          </p:nvPr>
        </p:nvSpPr>
        <p:spPr>
          <a:xfrm>
            <a:off x="1066801" y="1568674"/>
            <a:ext cx="9360000" cy="4745038"/>
          </a:xfrm>
          <a:prstGeom prst="rect">
            <a:avLst/>
          </a:prstGeom>
        </p:spPr>
        <p:txBody>
          <a:bodyPr/>
          <a:lstStyle>
            <a:lvl1pPr marL="180000" indent="-180000">
              <a:buFont typeface="Arial" panose="020B0604020202020204" pitchFamily="34" charset="0"/>
              <a:buChar char="•"/>
              <a:defRPr/>
            </a:lvl1pPr>
            <a:lvl2pPr marL="360000" indent="-180000">
              <a:lnSpc>
                <a:spcPts val="2200"/>
              </a:lnSpc>
              <a:spcAft>
                <a:spcPts val="0"/>
              </a:spcAft>
              <a:buFont typeface="Nunito Sans" panose="00000500000000000000" pitchFamily="2" charset="0"/>
              <a:buChar char="‐"/>
              <a:defRPr/>
            </a:lvl2pPr>
            <a:lvl3pPr marL="630000" indent="-180000">
              <a:lnSpc>
                <a:spcPts val="2000"/>
              </a:lnSpc>
              <a:buFont typeface="Arial" panose="020B0604020202020204" pitchFamily="34" charset="0"/>
              <a:buChar char="•"/>
              <a:defRPr/>
            </a:lvl3pPr>
            <a:lvl4pPr marL="900000" indent="-180000">
              <a:lnSpc>
                <a:spcPts val="1800"/>
              </a:lnSpc>
              <a:buFont typeface="Nunito Sans" panose="00000500000000000000" pitchFamily="2" charset="0"/>
              <a:buChar char="‐"/>
              <a:defRPr/>
            </a:lvl4pPr>
            <a:lvl5pPr marL="1170000" indent="-180000">
              <a:lnSpc>
                <a:spcPts val="1600"/>
              </a:lnSpc>
              <a:buFont typeface="Arial" panose="020B0604020202020204" pitchFamily="34" charset="0"/>
              <a:buChar char="•"/>
              <a:defRPr/>
            </a:lvl5pPr>
          </a:lstStyle>
          <a:p>
            <a:pPr lvl="0"/>
            <a:r>
              <a:rPr lang="en-US" dirty="0"/>
              <a:t>Edit bullet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E447A332-6A35-486B-B9E4-AFE28A19DA8C}" type="slidenum">
              <a:rPr lang="en-GB" smtClean="0"/>
              <a:t>‹#›</a:t>
            </a:fld>
            <a:endParaRPr lang="en-GB" dirty="0"/>
          </a:p>
        </p:txBody>
      </p:sp>
    </p:spTree>
    <p:extLst>
      <p:ext uri="{BB962C8B-B14F-4D97-AF65-F5344CB8AC3E}">
        <p14:creationId xmlns:p14="http://schemas.microsoft.com/office/powerpoint/2010/main" val="50575327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layout - text - blue">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66800" y="1568674"/>
            <a:ext cx="9360000" cy="4745038"/>
          </a:xfrm>
          <a:prstGeom prst="rect">
            <a:avLst/>
          </a:prstGeom>
        </p:spPr>
        <p:txBody>
          <a:bodyPr/>
          <a:lstStyle>
            <a:lvl1pPr marL="0" indent="0">
              <a:buNone/>
              <a:defRPr/>
            </a:lvl1pPr>
          </a:lstStyle>
          <a:p>
            <a:pPr lvl="0"/>
            <a:r>
              <a:rPr lang="en-US" dirty="0"/>
              <a:t>Edit text</a:t>
            </a:r>
          </a:p>
        </p:txBody>
      </p:sp>
      <p:sp>
        <p:nvSpPr>
          <p:cNvPr id="6" name="Title 1"/>
          <p:cNvSpPr>
            <a:spLocks noGrp="1"/>
          </p:cNvSpPr>
          <p:nvPr>
            <p:ph type="title" hasCustomPrompt="1"/>
          </p:nvPr>
        </p:nvSpPr>
        <p:spPr>
          <a:xfrm>
            <a:off x="343928" y="342340"/>
            <a:ext cx="10080000"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E447A332-6A35-486B-B9E4-AFE28A19DA8C}" type="slidenum">
              <a:rPr lang="en-GB" smtClean="0"/>
              <a:t>‹#›</a:t>
            </a:fld>
            <a:endParaRPr lang="en-GB" dirty="0"/>
          </a:p>
        </p:txBody>
      </p:sp>
    </p:spTree>
    <p:extLst>
      <p:ext uri="{BB962C8B-B14F-4D97-AF65-F5344CB8AC3E}">
        <p14:creationId xmlns:p14="http://schemas.microsoft.com/office/powerpoint/2010/main" val="3953029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204883" y="2183907"/>
            <a:ext cx="5782236" cy="653143"/>
          </a:xfrm>
          <a:prstGeom prst="rect">
            <a:avLst/>
          </a:prstGeom>
        </p:spPr>
        <p:txBody>
          <a:bodyPr/>
          <a:lstStyle>
            <a:lvl1pPr>
              <a:defRPr/>
            </a:lvl1pPr>
          </a:lstStyle>
          <a:p>
            <a:r>
              <a:rPr lang="en-US" dirty="0"/>
              <a:t>Edit title</a:t>
            </a:r>
            <a:endParaRPr lang="en-GB" dirty="0"/>
          </a:p>
        </p:txBody>
      </p:sp>
      <p:sp>
        <p:nvSpPr>
          <p:cNvPr id="5" name="Text Placeholder 3"/>
          <p:cNvSpPr>
            <a:spLocks noGrp="1"/>
          </p:cNvSpPr>
          <p:nvPr>
            <p:ph type="body" sz="quarter" idx="11" hasCustomPrompt="1"/>
          </p:nvPr>
        </p:nvSpPr>
        <p:spPr>
          <a:xfrm>
            <a:off x="3204882" y="3097028"/>
            <a:ext cx="5782237" cy="2821215"/>
          </a:xfrm>
          <a:prstGeom prst="rect">
            <a:avLst/>
          </a:prstGeom>
        </p:spPr>
        <p:txBody>
          <a:bodyPr/>
          <a:lstStyle>
            <a:lvl1pPr marL="0" indent="0">
              <a:buNone/>
              <a:defRPr/>
            </a:lvl1pPr>
          </a:lstStyle>
          <a:p>
            <a:pPr lvl="0"/>
            <a:r>
              <a:rPr lang="en-US" dirty="0"/>
              <a:t>Edit text</a:t>
            </a:r>
          </a:p>
        </p:txBody>
      </p:sp>
      <p:sp>
        <p:nvSpPr>
          <p:cNvPr id="2" name="Slide Number Placeholder 1"/>
          <p:cNvSpPr>
            <a:spLocks noGrp="1"/>
          </p:cNvSpPr>
          <p:nvPr>
            <p:ph type="sldNum" sz="quarter" idx="12"/>
          </p:nvPr>
        </p:nvSpPr>
        <p:spPr/>
        <p:txBody>
          <a:bodyPr/>
          <a:lstStyle/>
          <a:p>
            <a:fld id="{E447A332-6A35-486B-B9E4-AFE28A19DA8C}" type="slidenum">
              <a:rPr lang="en-GB" smtClean="0"/>
              <a:t>‹#›</a:t>
            </a:fld>
            <a:endParaRPr lang="en-GB" dirty="0"/>
          </a:p>
        </p:txBody>
      </p:sp>
    </p:spTree>
    <p:extLst>
      <p:ext uri="{BB962C8B-B14F-4D97-AF65-F5344CB8AC3E}">
        <p14:creationId xmlns:p14="http://schemas.microsoft.com/office/powerpoint/2010/main" val="22800758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layout - numbers">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876541" y="1837766"/>
            <a:ext cx="3240000" cy="1021976"/>
          </a:xfrm>
          <a:prstGeom prst="rect">
            <a:avLst/>
          </a:prstGeom>
        </p:spPr>
        <p:txBody>
          <a:bodyPr anchor="b"/>
          <a:lstStyle>
            <a:lvl1pPr marL="0" indent="0" algn="ctr">
              <a:buNone/>
              <a:defRPr sz="7000" b="1"/>
            </a:lvl1pPr>
          </a:lstStyle>
          <a:p>
            <a:pPr lvl="0"/>
            <a:r>
              <a:rPr lang="en-US" dirty="0"/>
              <a:t>1234</a:t>
            </a:r>
          </a:p>
        </p:txBody>
      </p:sp>
      <p:sp>
        <p:nvSpPr>
          <p:cNvPr id="6" name="Title 1"/>
          <p:cNvSpPr>
            <a:spLocks noGrp="1"/>
          </p:cNvSpPr>
          <p:nvPr>
            <p:ph type="title" hasCustomPrompt="1"/>
          </p:nvPr>
        </p:nvSpPr>
        <p:spPr>
          <a:xfrm>
            <a:off x="343928" y="342340"/>
            <a:ext cx="10104633"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E447A332-6A35-486B-B9E4-AFE28A19DA8C}" type="slidenum">
              <a:rPr lang="en-GB" smtClean="0"/>
              <a:t>‹#›</a:t>
            </a:fld>
            <a:endParaRPr lang="en-GB" dirty="0"/>
          </a:p>
        </p:txBody>
      </p:sp>
      <p:sp>
        <p:nvSpPr>
          <p:cNvPr id="4" name="Text Placeholder 3"/>
          <p:cNvSpPr>
            <a:spLocks noGrp="1"/>
          </p:cNvSpPr>
          <p:nvPr>
            <p:ph type="body" sz="quarter" idx="13" hasCustomPrompt="1"/>
          </p:nvPr>
        </p:nvSpPr>
        <p:spPr>
          <a:xfrm>
            <a:off x="1416541" y="2916180"/>
            <a:ext cx="2160000" cy="875889"/>
          </a:xfrm>
          <a:prstGeom prst="rect">
            <a:avLst/>
          </a:prstGeom>
        </p:spPr>
        <p:txBody>
          <a:bodyPr/>
          <a:lstStyle>
            <a:lvl1pPr marL="0" indent="0" algn="ctr">
              <a:buNone/>
              <a:defRPr sz="2000" baseline="0"/>
            </a:lvl1pPr>
          </a:lstStyle>
          <a:p>
            <a:pPr lvl="0"/>
            <a:r>
              <a:rPr lang="en-US" dirty="0"/>
              <a:t>Add text</a:t>
            </a:r>
            <a:endParaRPr lang="en-GB" dirty="0"/>
          </a:p>
        </p:txBody>
      </p:sp>
      <p:sp>
        <p:nvSpPr>
          <p:cNvPr id="7" name="Text Placeholder 3"/>
          <p:cNvSpPr>
            <a:spLocks noGrp="1"/>
          </p:cNvSpPr>
          <p:nvPr>
            <p:ph type="body" sz="quarter" idx="14" hasCustomPrompt="1"/>
          </p:nvPr>
        </p:nvSpPr>
        <p:spPr>
          <a:xfrm>
            <a:off x="4473092" y="1837766"/>
            <a:ext cx="3240000" cy="1021976"/>
          </a:xfrm>
          <a:prstGeom prst="rect">
            <a:avLst/>
          </a:prstGeom>
        </p:spPr>
        <p:txBody>
          <a:bodyPr anchor="b"/>
          <a:lstStyle>
            <a:lvl1pPr marL="0" indent="0" algn="ctr">
              <a:buNone/>
              <a:defRPr sz="7000" b="1"/>
            </a:lvl1pPr>
          </a:lstStyle>
          <a:p>
            <a:pPr lvl="0"/>
            <a:r>
              <a:rPr lang="en-US" dirty="0"/>
              <a:t>1234</a:t>
            </a:r>
          </a:p>
        </p:txBody>
      </p:sp>
      <p:sp>
        <p:nvSpPr>
          <p:cNvPr id="8" name="Text Placeholder 3"/>
          <p:cNvSpPr>
            <a:spLocks noGrp="1"/>
          </p:cNvSpPr>
          <p:nvPr>
            <p:ph type="body" sz="quarter" idx="15" hasCustomPrompt="1"/>
          </p:nvPr>
        </p:nvSpPr>
        <p:spPr>
          <a:xfrm>
            <a:off x="5013092" y="2916181"/>
            <a:ext cx="2160000" cy="875889"/>
          </a:xfrm>
          <a:prstGeom prst="rect">
            <a:avLst/>
          </a:prstGeom>
        </p:spPr>
        <p:txBody>
          <a:bodyPr/>
          <a:lstStyle>
            <a:lvl1pPr marL="0" indent="0" algn="ctr">
              <a:buNone/>
              <a:defRPr sz="2000" baseline="0"/>
            </a:lvl1pPr>
          </a:lstStyle>
          <a:p>
            <a:pPr lvl="0"/>
            <a:r>
              <a:rPr lang="en-US" dirty="0"/>
              <a:t>Add text</a:t>
            </a:r>
            <a:endParaRPr lang="en-GB" dirty="0"/>
          </a:p>
        </p:txBody>
      </p:sp>
      <p:sp>
        <p:nvSpPr>
          <p:cNvPr id="9" name="Text Placeholder 3"/>
          <p:cNvSpPr>
            <a:spLocks noGrp="1"/>
          </p:cNvSpPr>
          <p:nvPr>
            <p:ph type="body" sz="quarter" idx="16" hasCustomPrompt="1"/>
          </p:nvPr>
        </p:nvSpPr>
        <p:spPr>
          <a:xfrm>
            <a:off x="8069643" y="1837766"/>
            <a:ext cx="3240000" cy="1021976"/>
          </a:xfrm>
          <a:prstGeom prst="rect">
            <a:avLst/>
          </a:prstGeom>
        </p:spPr>
        <p:txBody>
          <a:bodyPr anchor="b"/>
          <a:lstStyle>
            <a:lvl1pPr marL="0" indent="0" algn="ctr">
              <a:buNone/>
              <a:defRPr sz="7000" b="1"/>
            </a:lvl1pPr>
          </a:lstStyle>
          <a:p>
            <a:pPr lvl="0"/>
            <a:r>
              <a:rPr lang="en-US" dirty="0"/>
              <a:t>1234</a:t>
            </a:r>
          </a:p>
        </p:txBody>
      </p:sp>
      <p:sp>
        <p:nvSpPr>
          <p:cNvPr id="10" name="Text Placeholder 3"/>
          <p:cNvSpPr>
            <a:spLocks noGrp="1"/>
          </p:cNvSpPr>
          <p:nvPr>
            <p:ph type="body" sz="quarter" idx="17" hasCustomPrompt="1"/>
          </p:nvPr>
        </p:nvSpPr>
        <p:spPr>
          <a:xfrm>
            <a:off x="8591714" y="2916181"/>
            <a:ext cx="2160000" cy="875889"/>
          </a:xfrm>
          <a:prstGeom prst="rect">
            <a:avLst/>
          </a:prstGeom>
        </p:spPr>
        <p:txBody>
          <a:bodyPr/>
          <a:lstStyle>
            <a:lvl1pPr marL="0" indent="0" algn="ctr">
              <a:buNone/>
              <a:defRPr sz="2000" baseline="0"/>
            </a:lvl1pPr>
          </a:lstStyle>
          <a:p>
            <a:pPr lvl="0"/>
            <a:r>
              <a:rPr lang="en-US" dirty="0"/>
              <a:t>Add text</a:t>
            </a:r>
            <a:endParaRPr lang="en-GB" dirty="0"/>
          </a:p>
        </p:txBody>
      </p:sp>
    </p:spTree>
    <p:extLst>
      <p:ext uri="{BB962C8B-B14F-4D97-AF65-F5344CB8AC3E}">
        <p14:creationId xmlns:p14="http://schemas.microsoft.com/office/powerpoint/2010/main" val="2690476302"/>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
    <p:spTree>
      <p:nvGrpSpPr>
        <p:cNvPr id="1" name=""/>
        <p:cNvGrpSpPr/>
        <p:nvPr/>
      </p:nvGrpSpPr>
      <p:grpSpPr>
        <a:xfrm>
          <a:off x="0" y="0"/>
          <a:ext cx="0" cy="0"/>
          <a:chOff x="0" y="0"/>
          <a:chExt cx="0" cy="0"/>
        </a:xfrm>
      </p:grpSpPr>
      <p:grpSp>
        <p:nvGrpSpPr>
          <p:cNvPr id="10" name="Group 9"/>
          <p:cNvGrpSpPr/>
          <p:nvPr userDrawn="1"/>
        </p:nvGrpSpPr>
        <p:grpSpPr>
          <a:xfrm>
            <a:off x="1215680" y="3777632"/>
            <a:ext cx="9742713" cy="2473754"/>
            <a:chOff x="1206715" y="1384051"/>
            <a:chExt cx="9742713" cy="2473754"/>
          </a:xfrm>
        </p:grpSpPr>
        <p:sp>
          <p:nvSpPr>
            <p:cNvPr id="9" name="TextBox 8"/>
            <p:cNvSpPr txBox="1"/>
            <p:nvPr userDrawn="1"/>
          </p:nvSpPr>
          <p:spPr>
            <a:xfrm>
              <a:off x="1206715" y="1384051"/>
              <a:ext cx="9742713" cy="2473754"/>
            </a:xfrm>
            <a:prstGeom prst="rect">
              <a:avLst/>
            </a:prstGeom>
            <a:noFill/>
          </p:spPr>
          <p:txBody>
            <a:bodyPr wrap="square" rtlCol="0">
              <a:spAutoFit/>
            </a:bodyPr>
            <a:lstStyle/>
            <a:p>
              <a:pPr marL="0" indent="0" algn="ctr">
                <a:lnSpc>
                  <a:spcPts val="3000"/>
                </a:lnSpc>
                <a:buNone/>
              </a:pPr>
              <a:r>
                <a:rPr lang="en-US" sz="2400" dirty="0">
                  <a:hlinkClick r:id="rId2"/>
                </a:rPr>
                <a:t>www.civica.eu</a:t>
              </a:r>
              <a:endParaRPr lang="en-US" sz="2400" dirty="0"/>
            </a:p>
            <a:p>
              <a:pPr marL="0" indent="0" algn="ctr">
                <a:lnSpc>
                  <a:spcPts val="3000"/>
                </a:lnSpc>
                <a:buNone/>
              </a:pPr>
              <a:endParaRPr lang="en-US" sz="2400" dirty="0"/>
            </a:p>
            <a:p>
              <a:pPr marL="0" indent="0" algn="ctr">
                <a:lnSpc>
                  <a:spcPts val="3000"/>
                </a:lnSpc>
                <a:buNone/>
              </a:pPr>
              <a:r>
                <a:rPr lang="en-US" sz="2400" dirty="0">
                  <a:hlinkClick r:id="rId3"/>
                </a:rPr>
                <a:t>info@civica.eu</a:t>
              </a:r>
              <a:endParaRPr lang="en-US" sz="2400" dirty="0"/>
            </a:p>
            <a:p>
              <a:pPr marL="0" indent="0" algn="ctr">
                <a:lnSpc>
                  <a:spcPts val="3000"/>
                </a:lnSpc>
                <a:buNone/>
              </a:pPr>
              <a:endParaRPr lang="en-US" sz="2400" dirty="0"/>
            </a:p>
            <a:p>
              <a:pPr marL="0" indent="0" algn="ctr">
                <a:lnSpc>
                  <a:spcPts val="3000"/>
                </a:lnSpc>
                <a:buNone/>
              </a:pPr>
              <a:r>
                <a:rPr lang="en-US" sz="2400" dirty="0"/>
                <a:t>      </a:t>
              </a:r>
              <a:r>
                <a:rPr lang="en-US" sz="2400" dirty="0">
                  <a:hlinkClick r:id="rId4"/>
                </a:rPr>
                <a:t>@CIVICA_EU</a:t>
              </a:r>
              <a:endParaRPr lang="en-GB" sz="2400" dirty="0"/>
            </a:p>
            <a:p>
              <a:pPr algn="ctr">
                <a:lnSpc>
                  <a:spcPts val="3000"/>
                </a:lnSpc>
              </a:pPr>
              <a:endParaRPr lang="en-GB" sz="4400" dirty="0"/>
            </a:p>
          </p:txBody>
        </p:sp>
        <p:pic>
          <p:nvPicPr>
            <p:cNvPr id="8" name="Picture 7" descr="Twitter icon gray | ALiEM"/>
            <p:cNvPicPr>
              <a:picLocks noChangeAspect="1"/>
            </p:cNvPicPr>
            <p:nvPr userDrawn="1"/>
          </p:nvPicPr>
          <p:blipFill>
            <a:blip r:embed="rId5" cstate="hq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978774" y="2880357"/>
              <a:ext cx="346263" cy="413893"/>
            </a:xfrm>
            <a:prstGeom prst="rect">
              <a:avLst/>
            </a:prstGeom>
            <a:ln>
              <a:noFill/>
            </a:ln>
          </p:spPr>
        </p:pic>
      </p:grpSp>
      <p:pic>
        <p:nvPicPr>
          <p:cNvPr id="12" name="Picture 11"/>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430106" y="1185856"/>
            <a:ext cx="3331787" cy="1789831"/>
          </a:xfrm>
          <a:prstGeom prst="rect">
            <a:avLst/>
          </a:prstGeom>
        </p:spPr>
      </p:pic>
      <p:sp>
        <p:nvSpPr>
          <p:cNvPr id="11" name="Rectangle 10"/>
          <p:cNvSpPr/>
          <p:nvPr userDrawn="1"/>
        </p:nvSpPr>
        <p:spPr>
          <a:xfrm>
            <a:off x="9714698" y="6078071"/>
            <a:ext cx="2256830" cy="6275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839296" y="6178289"/>
            <a:ext cx="664289" cy="451501"/>
          </a:xfrm>
          <a:prstGeom prst="rect">
            <a:avLst/>
          </a:prstGeom>
        </p:spPr>
      </p:pic>
      <p:sp>
        <p:nvSpPr>
          <p:cNvPr id="18" name="TextBox 17"/>
          <p:cNvSpPr txBox="1"/>
          <p:nvPr userDrawn="1"/>
        </p:nvSpPr>
        <p:spPr>
          <a:xfrm>
            <a:off x="10514542" y="6151394"/>
            <a:ext cx="1456986" cy="507831"/>
          </a:xfrm>
          <a:prstGeom prst="rect">
            <a:avLst/>
          </a:prstGeom>
          <a:noFill/>
        </p:spPr>
        <p:txBody>
          <a:bodyPr wrap="square" rtlCol="0">
            <a:spAutoFit/>
          </a:bodyPr>
          <a:lstStyle/>
          <a:p>
            <a:r>
              <a:rPr lang="en-US" sz="900" dirty="0">
                <a:solidFill>
                  <a:schemeClr val="bg1"/>
                </a:solidFill>
                <a:latin typeface="Arial" panose="020B0604020202020204" pitchFamily="34" charset="0"/>
                <a:cs typeface="Arial" panose="020B0604020202020204" pitchFamily="34" charset="0"/>
              </a:rPr>
              <a:t>Co-funded by the </a:t>
            </a:r>
          </a:p>
          <a:p>
            <a:r>
              <a:rPr lang="en-US" sz="900" dirty="0">
                <a:solidFill>
                  <a:schemeClr val="bg1"/>
                </a:solidFill>
                <a:latin typeface="Arial" panose="020B0604020202020204" pitchFamily="34" charset="0"/>
                <a:cs typeface="Arial" panose="020B0604020202020204" pitchFamily="34" charset="0"/>
              </a:rPr>
              <a:t>Erasmus+</a:t>
            </a:r>
            <a:r>
              <a:rPr lang="en-US" sz="900" baseline="0" dirty="0">
                <a:solidFill>
                  <a:schemeClr val="bg1"/>
                </a:solidFill>
                <a:latin typeface="Arial" panose="020B0604020202020204" pitchFamily="34" charset="0"/>
                <a:cs typeface="Arial" panose="020B0604020202020204" pitchFamily="34" charset="0"/>
              </a:rPr>
              <a:t> </a:t>
            </a:r>
            <a:r>
              <a:rPr lang="en-US" sz="900" baseline="0" dirty="0" err="1">
                <a:solidFill>
                  <a:schemeClr val="bg1"/>
                </a:solidFill>
                <a:latin typeface="Arial" panose="020B0604020202020204" pitchFamily="34" charset="0"/>
                <a:cs typeface="Arial" panose="020B0604020202020204" pitchFamily="34" charset="0"/>
              </a:rPr>
              <a:t>programme</a:t>
            </a:r>
            <a:endParaRPr lang="en-US" sz="900" baseline="0" dirty="0">
              <a:solidFill>
                <a:schemeClr val="bg1"/>
              </a:solidFill>
              <a:latin typeface="Arial" panose="020B0604020202020204" pitchFamily="34" charset="0"/>
              <a:cs typeface="Arial" panose="020B0604020202020204" pitchFamily="34" charset="0"/>
            </a:endParaRPr>
          </a:p>
          <a:p>
            <a:r>
              <a:rPr lang="en-US" sz="900" baseline="0" dirty="0">
                <a:solidFill>
                  <a:schemeClr val="bg1"/>
                </a:solidFill>
                <a:latin typeface="Arial" panose="020B0604020202020204" pitchFamily="34" charset="0"/>
                <a:cs typeface="Arial" panose="020B0604020202020204" pitchFamily="34" charset="0"/>
              </a:rPr>
              <a:t>of the European Union</a:t>
            </a:r>
            <a:endParaRPr lang="en-GB" sz="9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76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ody layout - text - white">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63928" y="1568674"/>
            <a:ext cx="9360000" cy="4745038"/>
          </a:xfrm>
          <a:prstGeom prst="rect">
            <a:avLst/>
          </a:prstGeom>
        </p:spPr>
        <p:txBody>
          <a:bodyPr/>
          <a:lstStyle>
            <a:lvl1pPr marL="0" indent="0">
              <a:buNone/>
              <a:defRPr/>
            </a:lvl1pPr>
          </a:lstStyle>
          <a:p>
            <a:pPr lvl="0"/>
            <a:r>
              <a:rPr lang="en-US" dirty="0"/>
              <a:t>Edit text</a:t>
            </a:r>
          </a:p>
        </p:txBody>
      </p:sp>
      <p:sp>
        <p:nvSpPr>
          <p:cNvPr id="6" name="Title 1"/>
          <p:cNvSpPr>
            <a:spLocks noGrp="1"/>
          </p:cNvSpPr>
          <p:nvPr>
            <p:ph type="title" hasCustomPrompt="1"/>
          </p:nvPr>
        </p:nvSpPr>
        <p:spPr>
          <a:xfrm>
            <a:off x="343928" y="342340"/>
            <a:ext cx="10080000"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Tree>
    <p:extLst>
      <p:ext uri="{BB962C8B-B14F-4D97-AF65-F5344CB8AC3E}">
        <p14:creationId xmlns:p14="http://schemas.microsoft.com/office/powerpoint/2010/main" val="3461442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 styl wz. tyt.</a:t>
            </a:r>
          </a:p>
        </p:txBody>
      </p:sp>
      <p:sp>
        <p:nvSpPr>
          <p:cNvPr id="3" name="Symbol zastępczy zawartości 2"/>
          <p:cNvSpPr>
            <a:spLocks noGrp="1"/>
          </p:cNvSpPr>
          <p:nvPr>
            <p:ph sz="half" idx="1"/>
          </p:nvPr>
        </p:nvSpPr>
        <p:spPr>
          <a:xfrm>
            <a:off x="1223999" y="1583070"/>
            <a:ext cx="10364556" cy="4194327"/>
          </a:xfrm>
        </p:spPr>
        <p:txBody>
          <a:bodyPr>
            <a:normAutofit/>
          </a:bodyPr>
          <a:lstStyle>
            <a:lvl1pPr>
              <a:defRPr sz="2267"/>
            </a:lvl1pPr>
            <a:lvl2pPr>
              <a:defRPr sz="2267"/>
            </a:lvl2pPr>
            <a:lvl3pPr>
              <a:defRPr sz="2267"/>
            </a:lvl3pPr>
            <a:lvl4pPr>
              <a:defRPr sz="2267"/>
            </a:lvl4pPr>
            <a:lvl5pPr>
              <a:defRPr sz="2267"/>
            </a:lvl5pPr>
            <a:lvl6pPr>
              <a:defRPr sz="2400"/>
            </a:lvl6pPr>
            <a:lvl7pPr>
              <a:defRPr sz="2400"/>
            </a:lvl7pPr>
            <a:lvl8pPr>
              <a:defRPr sz="2400"/>
            </a:lvl8pPr>
            <a:lvl9pPr>
              <a:defRPr sz="24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23042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layout - text - white">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063928" y="1568674"/>
            <a:ext cx="9360000" cy="4745038"/>
          </a:xfrm>
          <a:prstGeom prst="rect">
            <a:avLst/>
          </a:prstGeom>
        </p:spPr>
        <p:txBody>
          <a:bodyPr/>
          <a:lstStyle>
            <a:lvl1pPr marL="0" indent="0">
              <a:buNone/>
              <a:defRPr/>
            </a:lvl1pPr>
          </a:lstStyle>
          <a:p>
            <a:pPr lvl="0"/>
            <a:r>
              <a:rPr lang="en-US" dirty="0"/>
              <a:t>Edit text</a:t>
            </a:r>
          </a:p>
        </p:txBody>
      </p:sp>
      <p:sp>
        <p:nvSpPr>
          <p:cNvPr id="6" name="Title 1"/>
          <p:cNvSpPr>
            <a:spLocks noGrp="1"/>
          </p:cNvSpPr>
          <p:nvPr>
            <p:ph type="title" hasCustomPrompt="1"/>
          </p:nvPr>
        </p:nvSpPr>
        <p:spPr>
          <a:xfrm>
            <a:off x="343928" y="342340"/>
            <a:ext cx="10080000"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Tree>
    <p:extLst>
      <p:ext uri="{BB962C8B-B14F-4D97-AF65-F5344CB8AC3E}">
        <p14:creationId xmlns:p14="http://schemas.microsoft.com/office/powerpoint/2010/main" val="878659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layout - Text and picture">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6459538" y="1568450"/>
            <a:ext cx="3960812" cy="4740275"/>
          </a:xfrm>
          <a:prstGeom prst="rect">
            <a:avLst/>
          </a:prstGeom>
        </p:spPr>
        <p:txBody>
          <a:bodyPr/>
          <a:lstStyle/>
          <a:p>
            <a:endParaRPr lang="en-GB"/>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11" name="Title 1"/>
          <p:cNvSpPr>
            <a:spLocks noGrp="1"/>
          </p:cNvSpPr>
          <p:nvPr>
            <p:ph type="title" hasCustomPrompt="1"/>
          </p:nvPr>
        </p:nvSpPr>
        <p:spPr>
          <a:xfrm>
            <a:off x="334963" y="342340"/>
            <a:ext cx="10104633" cy="773282"/>
          </a:xfrm>
          <a:prstGeom prst="rect">
            <a:avLst/>
          </a:prstGeom>
        </p:spPr>
        <p:txBody>
          <a:bodyPr anchor="t"/>
          <a:lstStyle>
            <a:lvl1pPr>
              <a:defRPr/>
            </a:lvl1pPr>
          </a:lstStyle>
          <a:p>
            <a:r>
              <a:rPr lang="en-US" dirty="0"/>
              <a:t>Edit title</a:t>
            </a:r>
            <a:endParaRPr lang="en-GB" dirty="0"/>
          </a:p>
        </p:txBody>
      </p:sp>
      <p:sp>
        <p:nvSpPr>
          <p:cNvPr id="5" name="Text Placeholder 4"/>
          <p:cNvSpPr>
            <a:spLocks noGrp="1"/>
          </p:cNvSpPr>
          <p:nvPr>
            <p:ph type="body" sz="quarter" idx="17" hasCustomPrompt="1"/>
          </p:nvPr>
        </p:nvSpPr>
        <p:spPr>
          <a:xfrm>
            <a:off x="1057275" y="1557338"/>
            <a:ext cx="4687200" cy="4752000"/>
          </a:xfrm>
          <a:prstGeom prst="rect">
            <a:avLst/>
          </a:prstGeom>
        </p:spPr>
        <p:txBody>
          <a:bodyPr/>
          <a:lstStyle>
            <a:lvl1pPr marL="0" indent="0">
              <a:lnSpc>
                <a:spcPts val="3000"/>
              </a:lnSpc>
              <a:spcAft>
                <a:spcPts val="600"/>
              </a:spcAft>
              <a:buNone/>
              <a:defRPr sz="2400" baseline="0"/>
            </a:lvl1pPr>
          </a:lstStyle>
          <a:p>
            <a:pPr lvl="0"/>
            <a:r>
              <a:rPr lang="en-US" dirty="0"/>
              <a:t>Edit text</a:t>
            </a:r>
            <a:endParaRPr lang="en-GB" dirty="0"/>
          </a:p>
        </p:txBody>
      </p:sp>
    </p:spTree>
    <p:extLst>
      <p:ext uri="{BB962C8B-B14F-4D97-AF65-F5344CB8AC3E}">
        <p14:creationId xmlns:p14="http://schemas.microsoft.com/office/powerpoint/2010/main" val="2649933540"/>
      </p:ext>
    </p:extLst>
  </p:cSld>
  <p:clrMapOvr>
    <a:masterClrMapping/>
  </p:clrMapOvr>
  <p:extLst>
    <p:ext uri="{DCECCB84-F9BA-43D5-87BE-67443E8EF086}">
      <p15:sldGuideLst xmlns:p15="http://schemas.microsoft.com/office/powerpoint/2012/main">
        <p15:guide id="1" pos="3840">
          <p15:clr>
            <a:srgbClr val="FBAE40"/>
          </p15:clr>
        </p15:guide>
        <p15:guide id="2" pos="1118">
          <p15:clr>
            <a:srgbClr val="FBAE40"/>
          </p15:clr>
        </p15:guide>
        <p15:guide id="3" pos="65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layout - Picture">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11" name="Title 1"/>
          <p:cNvSpPr>
            <a:spLocks noGrp="1"/>
          </p:cNvSpPr>
          <p:nvPr>
            <p:ph type="title" hasCustomPrompt="1"/>
          </p:nvPr>
        </p:nvSpPr>
        <p:spPr>
          <a:xfrm>
            <a:off x="334963" y="342340"/>
            <a:ext cx="10104633" cy="773282"/>
          </a:xfrm>
          <a:prstGeom prst="rect">
            <a:avLst/>
          </a:prstGeom>
        </p:spPr>
        <p:txBody>
          <a:bodyPr anchor="t"/>
          <a:lstStyle>
            <a:lvl1pPr>
              <a:defRPr/>
            </a:lvl1pPr>
          </a:lstStyle>
          <a:p>
            <a:r>
              <a:rPr lang="en-US" dirty="0"/>
              <a:t>Edit title</a:t>
            </a:r>
            <a:endParaRPr lang="en-GB" dirty="0"/>
          </a:p>
        </p:txBody>
      </p:sp>
      <p:sp>
        <p:nvSpPr>
          <p:cNvPr id="4" name="Picture Placeholder 3"/>
          <p:cNvSpPr>
            <a:spLocks noGrp="1"/>
          </p:cNvSpPr>
          <p:nvPr>
            <p:ph type="pic" sz="quarter" idx="16"/>
          </p:nvPr>
        </p:nvSpPr>
        <p:spPr>
          <a:xfrm>
            <a:off x="1057836" y="1557338"/>
            <a:ext cx="9359340" cy="4017963"/>
          </a:xfrm>
          <a:prstGeom prst="rect">
            <a:avLst/>
          </a:prstGeom>
        </p:spPr>
        <p:txBody>
          <a:bodyPr/>
          <a:lstStyle/>
          <a:p>
            <a:endParaRPr lang="en-GB" dirty="0"/>
          </a:p>
        </p:txBody>
      </p:sp>
      <p:sp>
        <p:nvSpPr>
          <p:cNvPr id="5" name="Text Placeholder 4"/>
          <p:cNvSpPr>
            <a:spLocks noGrp="1"/>
          </p:cNvSpPr>
          <p:nvPr>
            <p:ph type="body" sz="quarter" idx="17" hasCustomPrompt="1"/>
          </p:nvPr>
        </p:nvSpPr>
        <p:spPr>
          <a:xfrm>
            <a:off x="1774825" y="6017017"/>
            <a:ext cx="8642350" cy="291708"/>
          </a:xfrm>
          <a:prstGeom prst="rect">
            <a:avLst/>
          </a:prstGeom>
        </p:spPr>
        <p:txBody>
          <a:bodyPr/>
          <a:lstStyle>
            <a:lvl1pPr marL="0" indent="0">
              <a:lnSpc>
                <a:spcPts val="2000"/>
              </a:lnSpc>
              <a:spcAft>
                <a:spcPts val="500"/>
              </a:spcAft>
              <a:buNone/>
              <a:defRPr sz="1800" baseline="0"/>
            </a:lvl1pPr>
          </a:lstStyle>
          <a:p>
            <a:pPr lvl="0"/>
            <a:r>
              <a:rPr lang="en-US" dirty="0"/>
              <a:t>Edit text</a:t>
            </a:r>
            <a:endParaRPr lang="en-GB" dirty="0"/>
          </a:p>
        </p:txBody>
      </p:sp>
    </p:spTree>
    <p:extLst>
      <p:ext uri="{BB962C8B-B14F-4D97-AF65-F5344CB8AC3E}">
        <p14:creationId xmlns:p14="http://schemas.microsoft.com/office/powerpoint/2010/main" val="106849255"/>
      </p:ext>
    </p:extLst>
  </p:cSld>
  <p:clrMapOvr>
    <a:masterClrMapping/>
  </p:clrMapOvr>
  <p:extLst>
    <p:ext uri="{DCECCB84-F9BA-43D5-87BE-67443E8EF086}">
      <p15:sldGuideLst xmlns:p15="http://schemas.microsoft.com/office/powerpoint/2012/main">
        <p15:guide id="1" pos="3840">
          <p15:clr>
            <a:srgbClr val="FBAE40"/>
          </p15:clr>
        </p15:guide>
        <p15:guide id="2" pos="1118">
          <p15:clr>
            <a:srgbClr val="FBAE40"/>
          </p15:clr>
        </p15:guide>
        <p15:guide id="3" pos="65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layout - 2 columns v1">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784726" y="1568674"/>
            <a:ext cx="3960000" cy="475280"/>
          </a:xfrm>
          <a:prstGeom prst="rect">
            <a:avLst/>
          </a:prstGeom>
          <a:solidFill>
            <a:schemeClr val="accent5"/>
          </a:solidFill>
        </p:spPr>
        <p:txBody>
          <a:bodyPr/>
          <a:lstStyle>
            <a:lvl1pPr marL="0" indent="0">
              <a:buNone/>
              <a:defRPr baseline="0">
                <a:latin typeface="+mn-lt"/>
              </a:defRPr>
            </a:lvl1pPr>
          </a:lstStyle>
          <a:p>
            <a:pPr lvl="0"/>
            <a:r>
              <a:rPr lang="en-US" dirty="0"/>
              <a:t>Edit column title</a:t>
            </a:r>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9" name="Text Placeholder 3"/>
          <p:cNvSpPr>
            <a:spLocks noGrp="1"/>
          </p:cNvSpPr>
          <p:nvPr>
            <p:ph type="body" sz="quarter" idx="14" hasCustomPrompt="1"/>
          </p:nvPr>
        </p:nvSpPr>
        <p:spPr>
          <a:xfrm>
            <a:off x="6460097" y="1568674"/>
            <a:ext cx="3960000" cy="475280"/>
          </a:xfrm>
          <a:prstGeom prst="rect">
            <a:avLst/>
          </a:prstGeom>
          <a:solidFill>
            <a:schemeClr val="accent5"/>
          </a:solidFill>
        </p:spPr>
        <p:txBody>
          <a:bodyPr/>
          <a:lstStyle>
            <a:lvl1pPr marL="0" indent="0">
              <a:buNone/>
              <a:defRPr lang="en-US" sz="2400" kern="1200" baseline="0" dirty="0" smtClean="0">
                <a:solidFill>
                  <a:schemeClr val="tx1"/>
                </a:solidFill>
                <a:latin typeface="+mj-lt"/>
                <a:ea typeface="+mn-ea"/>
                <a:cs typeface="+mn-cs"/>
              </a:defRPr>
            </a:lvl1pPr>
          </a:lstStyle>
          <a:p>
            <a:pPr marL="0" lvl="0" indent="0" algn="l" defTabSz="914400" rtl="0" eaLnBrk="1" latinLnBrk="0" hangingPunct="1">
              <a:lnSpc>
                <a:spcPts val="3000"/>
              </a:lnSpc>
              <a:spcBef>
                <a:spcPts val="0"/>
              </a:spcBef>
              <a:spcAft>
                <a:spcPts val="600"/>
              </a:spcAft>
              <a:buFont typeface="Arial" panose="020B0604020202020204" pitchFamily="34" charset="0"/>
              <a:buNone/>
            </a:pPr>
            <a:r>
              <a:rPr lang="en-US" dirty="0"/>
              <a:t>Edit column title</a:t>
            </a:r>
          </a:p>
        </p:txBody>
      </p:sp>
      <p:sp>
        <p:nvSpPr>
          <p:cNvPr id="11" name="Title 1"/>
          <p:cNvSpPr>
            <a:spLocks noGrp="1"/>
          </p:cNvSpPr>
          <p:nvPr>
            <p:ph type="title" hasCustomPrompt="1"/>
          </p:nvPr>
        </p:nvSpPr>
        <p:spPr>
          <a:xfrm>
            <a:off x="334963" y="342340"/>
            <a:ext cx="10104633" cy="773282"/>
          </a:xfrm>
          <a:prstGeom prst="rect">
            <a:avLst/>
          </a:prstGeom>
        </p:spPr>
        <p:txBody>
          <a:bodyPr anchor="t"/>
          <a:lstStyle>
            <a:lvl1pPr>
              <a:defRPr/>
            </a:lvl1pPr>
          </a:lstStyle>
          <a:p>
            <a:r>
              <a:rPr lang="en-US" dirty="0"/>
              <a:t>Edit title</a:t>
            </a:r>
            <a:endParaRPr lang="en-GB" dirty="0"/>
          </a:p>
        </p:txBody>
      </p:sp>
      <p:sp>
        <p:nvSpPr>
          <p:cNvPr id="4" name="Text Placeholder 3"/>
          <p:cNvSpPr>
            <a:spLocks noGrp="1"/>
          </p:cNvSpPr>
          <p:nvPr>
            <p:ph type="body" sz="quarter" idx="16" hasCustomPrompt="1"/>
          </p:nvPr>
        </p:nvSpPr>
        <p:spPr>
          <a:xfrm>
            <a:off x="1784350" y="2197100"/>
            <a:ext cx="3960813" cy="4111625"/>
          </a:xfrm>
          <a:prstGeom prst="rect">
            <a:avLst/>
          </a:prstGeom>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2" name="Text Placeholder 3"/>
          <p:cNvSpPr>
            <a:spLocks noGrp="1"/>
          </p:cNvSpPr>
          <p:nvPr>
            <p:ph type="body" sz="quarter" idx="17" hasCustomPrompt="1"/>
          </p:nvPr>
        </p:nvSpPr>
        <p:spPr>
          <a:xfrm>
            <a:off x="6460097" y="2197100"/>
            <a:ext cx="3960813" cy="4111625"/>
          </a:xfrm>
          <a:prstGeom prst="rect">
            <a:avLst/>
          </a:prstGeom>
        </p:spPr>
        <p:txBody>
          <a:bodyPr/>
          <a:lstStyle>
            <a:lvl1pPr marL="0" indent="0">
              <a:lnSpc>
                <a:spcPts val="2000"/>
              </a:lnSpc>
              <a:spcAft>
                <a:spcPts val="500"/>
              </a:spcAft>
              <a:buNone/>
              <a:defRPr sz="1800" baseline="0"/>
            </a:lvl1pPr>
          </a:lstStyle>
          <a:p>
            <a:pPr lvl="0"/>
            <a:r>
              <a:rPr lang="en-US" sz="1800" dirty="0"/>
              <a:t>Edit text</a:t>
            </a:r>
            <a:endParaRPr lang="en-GB" dirty="0"/>
          </a:p>
        </p:txBody>
      </p:sp>
    </p:spTree>
    <p:extLst>
      <p:ext uri="{BB962C8B-B14F-4D97-AF65-F5344CB8AC3E}">
        <p14:creationId xmlns:p14="http://schemas.microsoft.com/office/powerpoint/2010/main" val="1780527509"/>
      </p:ext>
    </p:extLst>
  </p:cSld>
  <p:clrMapOvr>
    <a:masterClrMapping/>
  </p:clrMapOvr>
  <p:extLst>
    <p:ext uri="{DCECCB84-F9BA-43D5-87BE-67443E8EF086}">
      <p15:sldGuideLst xmlns:p15="http://schemas.microsoft.com/office/powerpoint/2012/main">
        <p15:guide id="1" pos="3840" userDrawn="1">
          <p15:clr>
            <a:srgbClr val="FBAE40"/>
          </p15:clr>
        </p15:guide>
        <p15:guide id="2" pos="1118" userDrawn="1">
          <p15:clr>
            <a:srgbClr val="FBAE40"/>
          </p15:clr>
        </p15:guide>
        <p15:guide id="3" pos="656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layout - 2 columns v2">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1784726" y="1568674"/>
            <a:ext cx="3960000" cy="475280"/>
          </a:xfrm>
          <a:prstGeom prst="rect">
            <a:avLst/>
          </a:prstGeom>
          <a:solidFill>
            <a:srgbClr val="244F9D"/>
          </a:solidFill>
        </p:spPr>
        <p:txBody>
          <a:bodyPr/>
          <a:lstStyle>
            <a:lvl1pPr marL="0" indent="0">
              <a:buNone/>
              <a:defRPr baseline="0">
                <a:solidFill>
                  <a:schemeClr val="bg1"/>
                </a:solidFill>
                <a:latin typeface="+mn-lt"/>
              </a:defRPr>
            </a:lvl1pPr>
          </a:lstStyle>
          <a:p>
            <a:pPr lvl="0"/>
            <a:r>
              <a:rPr lang="en-US" dirty="0"/>
              <a:t>Edit column title</a:t>
            </a:r>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9" name="Text Placeholder 3"/>
          <p:cNvSpPr>
            <a:spLocks noGrp="1"/>
          </p:cNvSpPr>
          <p:nvPr>
            <p:ph type="body" sz="quarter" idx="14" hasCustomPrompt="1"/>
          </p:nvPr>
        </p:nvSpPr>
        <p:spPr>
          <a:xfrm>
            <a:off x="6460097" y="1568674"/>
            <a:ext cx="3960000" cy="475280"/>
          </a:xfrm>
          <a:prstGeom prst="rect">
            <a:avLst/>
          </a:prstGeom>
          <a:solidFill>
            <a:schemeClr val="tx1"/>
          </a:solidFill>
        </p:spPr>
        <p:txBody>
          <a:bodyPr/>
          <a:lstStyle>
            <a:lvl1pPr marL="0" indent="0">
              <a:buNone/>
              <a:defRPr lang="en-US" sz="2400" kern="1200" baseline="0" dirty="0" smtClean="0">
                <a:solidFill>
                  <a:schemeClr val="bg1"/>
                </a:solidFill>
                <a:latin typeface="+mj-lt"/>
                <a:ea typeface="+mn-ea"/>
                <a:cs typeface="+mn-cs"/>
              </a:defRPr>
            </a:lvl1pPr>
          </a:lstStyle>
          <a:p>
            <a:pPr marL="0" lvl="0" indent="0" algn="l" defTabSz="914400" rtl="0" eaLnBrk="1" latinLnBrk="0" hangingPunct="1">
              <a:lnSpc>
                <a:spcPts val="3000"/>
              </a:lnSpc>
              <a:spcBef>
                <a:spcPts val="0"/>
              </a:spcBef>
              <a:spcAft>
                <a:spcPts val="600"/>
              </a:spcAft>
              <a:buFont typeface="Arial" panose="020B0604020202020204" pitchFamily="34" charset="0"/>
              <a:buNone/>
            </a:pPr>
            <a:r>
              <a:rPr lang="en-US" dirty="0"/>
              <a:t>Edit column title</a:t>
            </a:r>
          </a:p>
        </p:txBody>
      </p:sp>
      <p:sp>
        <p:nvSpPr>
          <p:cNvPr id="11" name="Title 1"/>
          <p:cNvSpPr>
            <a:spLocks noGrp="1"/>
          </p:cNvSpPr>
          <p:nvPr>
            <p:ph type="title" hasCustomPrompt="1"/>
          </p:nvPr>
        </p:nvSpPr>
        <p:spPr>
          <a:xfrm>
            <a:off x="334963" y="342340"/>
            <a:ext cx="10104633" cy="773282"/>
          </a:xfrm>
          <a:prstGeom prst="rect">
            <a:avLst/>
          </a:prstGeom>
        </p:spPr>
        <p:txBody>
          <a:bodyPr anchor="t"/>
          <a:lstStyle>
            <a:lvl1pPr>
              <a:defRPr/>
            </a:lvl1pPr>
          </a:lstStyle>
          <a:p>
            <a:r>
              <a:rPr lang="en-US" dirty="0"/>
              <a:t>Edit title</a:t>
            </a:r>
            <a:endParaRPr lang="en-GB" dirty="0"/>
          </a:p>
        </p:txBody>
      </p:sp>
      <p:sp>
        <p:nvSpPr>
          <p:cNvPr id="14" name="Text Placeholder 3"/>
          <p:cNvSpPr>
            <a:spLocks noGrp="1"/>
          </p:cNvSpPr>
          <p:nvPr>
            <p:ph type="body" sz="quarter" idx="16" hasCustomPrompt="1"/>
          </p:nvPr>
        </p:nvSpPr>
        <p:spPr>
          <a:xfrm>
            <a:off x="1784350" y="2197100"/>
            <a:ext cx="3960813" cy="4111625"/>
          </a:xfrm>
          <a:prstGeom prst="rect">
            <a:avLst/>
          </a:prstGeom>
          <a:solidFill>
            <a:schemeClr val="accent1">
              <a:lumMod val="20000"/>
              <a:lumOff val="80000"/>
            </a:schemeClr>
          </a:solidFill>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5" name="Text Placeholder 3"/>
          <p:cNvSpPr>
            <a:spLocks noGrp="1"/>
          </p:cNvSpPr>
          <p:nvPr>
            <p:ph type="body" sz="quarter" idx="17" hasCustomPrompt="1"/>
          </p:nvPr>
        </p:nvSpPr>
        <p:spPr>
          <a:xfrm>
            <a:off x="6460097" y="2197100"/>
            <a:ext cx="3960813" cy="4111625"/>
          </a:xfrm>
          <a:prstGeom prst="rect">
            <a:avLst/>
          </a:prstGeom>
          <a:solidFill>
            <a:schemeClr val="accent1">
              <a:lumMod val="20000"/>
              <a:lumOff val="80000"/>
            </a:schemeClr>
          </a:solidFill>
        </p:spPr>
        <p:txBody>
          <a:bodyPr/>
          <a:lstStyle>
            <a:lvl1pPr marL="0" indent="0">
              <a:lnSpc>
                <a:spcPts val="2000"/>
              </a:lnSpc>
              <a:spcAft>
                <a:spcPts val="500"/>
              </a:spcAft>
              <a:buNone/>
              <a:defRPr sz="1800" baseline="0"/>
            </a:lvl1pPr>
          </a:lstStyle>
          <a:p>
            <a:pPr lvl="0"/>
            <a:r>
              <a:rPr lang="en-US" sz="1800" dirty="0"/>
              <a:t>Edit text</a:t>
            </a:r>
            <a:endParaRPr lang="en-GB" dirty="0"/>
          </a:p>
        </p:txBody>
      </p:sp>
    </p:spTree>
    <p:extLst>
      <p:ext uri="{BB962C8B-B14F-4D97-AF65-F5344CB8AC3E}">
        <p14:creationId xmlns:p14="http://schemas.microsoft.com/office/powerpoint/2010/main" val="2734401216"/>
      </p:ext>
    </p:extLst>
  </p:cSld>
  <p:clrMapOvr>
    <a:masterClrMapping/>
  </p:clrMapOvr>
  <p:extLst>
    <p:ext uri="{DCECCB84-F9BA-43D5-87BE-67443E8EF086}">
      <p15:sldGuideLst xmlns:p15="http://schemas.microsoft.com/office/powerpoint/2012/main">
        <p15:guide id="1" pos="3840">
          <p15:clr>
            <a:srgbClr val="FBAE40"/>
          </p15:clr>
        </p15:guide>
        <p15:guide id="2" pos="1118">
          <p15:clr>
            <a:srgbClr val="FBAE40"/>
          </p15:clr>
        </p15:guide>
        <p15:guide id="3" pos="65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layout - 3 columns v1">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39398" y="1568674"/>
            <a:ext cx="3600000" cy="475280"/>
          </a:xfrm>
          <a:prstGeom prst="rect">
            <a:avLst/>
          </a:prstGeom>
          <a:solidFill>
            <a:schemeClr val="accent5"/>
          </a:solidFill>
        </p:spPr>
        <p:txBody>
          <a:bodyPr/>
          <a:lstStyle>
            <a:lvl1pPr marL="0" indent="0">
              <a:buNone/>
              <a:defRPr baseline="0">
                <a:latin typeface="+mj-lt"/>
              </a:defRPr>
            </a:lvl1pPr>
          </a:lstStyle>
          <a:p>
            <a:pPr lvl="0"/>
            <a:r>
              <a:rPr lang="en-US" dirty="0"/>
              <a:t>Edit column title</a:t>
            </a:r>
          </a:p>
        </p:txBody>
      </p:sp>
      <p:sp>
        <p:nvSpPr>
          <p:cNvPr id="6" name="Title 1"/>
          <p:cNvSpPr>
            <a:spLocks noGrp="1"/>
          </p:cNvSpPr>
          <p:nvPr>
            <p:ph type="title" hasCustomPrompt="1"/>
          </p:nvPr>
        </p:nvSpPr>
        <p:spPr>
          <a:xfrm>
            <a:off x="343929" y="342340"/>
            <a:ext cx="10108172"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11" name="Text Placeholder 3"/>
          <p:cNvSpPr>
            <a:spLocks noGrp="1"/>
          </p:cNvSpPr>
          <p:nvPr>
            <p:ph type="body" sz="quarter" idx="14" hasCustomPrompt="1"/>
          </p:nvPr>
        </p:nvSpPr>
        <p:spPr>
          <a:xfrm>
            <a:off x="4300211" y="1568674"/>
            <a:ext cx="3600000" cy="475280"/>
          </a:xfrm>
          <a:prstGeom prst="rect">
            <a:avLst/>
          </a:prstGeom>
          <a:solidFill>
            <a:schemeClr val="accent5"/>
          </a:solidFill>
        </p:spPr>
        <p:txBody>
          <a:bodyPr/>
          <a:lstStyle>
            <a:lvl1pPr marL="0" indent="0">
              <a:buNone/>
              <a:defRPr baseline="0">
                <a:latin typeface="+mj-lt"/>
              </a:defRPr>
            </a:lvl1pPr>
          </a:lstStyle>
          <a:p>
            <a:pPr lvl="0"/>
            <a:r>
              <a:rPr lang="en-US" dirty="0"/>
              <a:t>Edit column title</a:t>
            </a:r>
          </a:p>
        </p:txBody>
      </p:sp>
      <p:sp>
        <p:nvSpPr>
          <p:cNvPr id="13" name="Text Placeholder 3"/>
          <p:cNvSpPr>
            <a:spLocks noGrp="1"/>
          </p:cNvSpPr>
          <p:nvPr>
            <p:ph type="body" sz="quarter" idx="16" hasCustomPrompt="1"/>
          </p:nvPr>
        </p:nvSpPr>
        <p:spPr>
          <a:xfrm>
            <a:off x="8256495" y="1568674"/>
            <a:ext cx="3600000" cy="475280"/>
          </a:xfrm>
          <a:prstGeom prst="rect">
            <a:avLst/>
          </a:prstGeom>
          <a:solidFill>
            <a:schemeClr val="accent5"/>
          </a:solidFill>
        </p:spPr>
        <p:txBody>
          <a:bodyPr/>
          <a:lstStyle>
            <a:lvl1pPr marL="0" indent="0">
              <a:buNone/>
              <a:defRPr baseline="0">
                <a:latin typeface="+mj-lt"/>
              </a:defRPr>
            </a:lvl1pPr>
          </a:lstStyle>
          <a:p>
            <a:pPr lvl="0"/>
            <a:r>
              <a:rPr lang="en-US" dirty="0"/>
              <a:t>Edit column title</a:t>
            </a:r>
          </a:p>
        </p:txBody>
      </p:sp>
      <p:sp>
        <p:nvSpPr>
          <p:cNvPr id="10" name="Text Placeholder 3"/>
          <p:cNvSpPr>
            <a:spLocks noGrp="1"/>
          </p:cNvSpPr>
          <p:nvPr>
            <p:ph type="body" sz="quarter" idx="17" hasCustomPrompt="1"/>
          </p:nvPr>
        </p:nvSpPr>
        <p:spPr>
          <a:xfrm>
            <a:off x="339398" y="2196018"/>
            <a:ext cx="3600000" cy="4111625"/>
          </a:xfrm>
          <a:prstGeom prst="rect">
            <a:avLst/>
          </a:prstGeom>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6" name="Text Placeholder 3"/>
          <p:cNvSpPr>
            <a:spLocks noGrp="1"/>
          </p:cNvSpPr>
          <p:nvPr>
            <p:ph type="body" sz="quarter" idx="18" hasCustomPrompt="1"/>
          </p:nvPr>
        </p:nvSpPr>
        <p:spPr>
          <a:xfrm>
            <a:off x="4300211" y="2196018"/>
            <a:ext cx="3600000" cy="4111625"/>
          </a:xfrm>
          <a:prstGeom prst="rect">
            <a:avLst/>
          </a:prstGeom>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7" name="Text Placeholder 3"/>
          <p:cNvSpPr>
            <a:spLocks noGrp="1"/>
          </p:cNvSpPr>
          <p:nvPr>
            <p:ph type="body" sz="quarter" idx="19" hasCustomPrompt="1"/>
          </p:nvPr>
        </p:nvSpPr>
        <p:spPr>
          <a:xfrm>
            <a:off x="8257038" y="2196018"/>
            <a:ext cx="3600000" cy="4111625"/>
          </a:xfrm>
          <a:prstGeom prst="rect">
            <a:avLst/>
          </a:prstGeom>
        </p:spPr>
        <p:txBody>
          <a:bodyPr/>
          <a:lstStyle>
            <a:lvl1pPr marL="0" indent="0">
              <a:lnSpc>
                <a:spcPts val="2000"/>
              </a:lnSpc>
              <a:spcAft>
                <a:spcPts val="500"/>
              </a:spcAft>
              <a:buNone/>
              <a:defRPr sz="1800" baseline="0"/>
            </a:lvl1pPr>
          </a:lstStyle>
          <a:p>
            <a:pPr lvl="0"/>
            <a:r>
              <a:rPr lang="en-US" sz="1800" dirty="0"/>
              <a:t>Edit text</a:t>
            </a:r>
            <a:endParaRPr lang="en-GB" dirty="0"/>
          </a:p>
        </p:txBody>
      </p:sp>
    </p:spTree>
    <p:extLst>
      <p:ext uri="{BB962C8B-B14F-4D97-AF65-F5344CB8AC3E}">
        <p14:creationId xmlns:p14="http://schemas.microsoft.com/office/powerpoint/2010/main" val="411923265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layout - 3 columns v2">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43929" y="1568674"/>
            <a:ext cx="3600000" cy="475280"/>
          </a:xfrm>
          <a:prstGeom prst="rect">
            <a:avLst/>
          </a:prstGeom>
          <a:solidFill>
            <a:schemeClr val="tx1"/>
          </a:solidFill>
        </p:spPr>
        <p:txBody>
          <a:bodyPr/>
          <a:lstStyle>
            <a:lvl1pPr marL="0" indent="0">
              <a:buNone/>
              <a:defRPr baseline="0">
                <a:solidFill>
                  <a:schemeClr val="bg1"/>
                </a:solidFill>
                <a:latin typeface="+mj-lt"/>
              </a:defRPr>
            </a:lvl1pPr>
          </a:lstStyle>
          <a:p>
            <a:pPr lvl="0"/>
            <a:r>
              <a:rPr lang="en-US" dirty="0"/>
              <a:t>Edit column title</a:t>
            </a:r>
          </a:p>
        </p:txBody>
      </p:sp>
      <p:sp>
        <p:nvSpPr>
          <p:cNvPr id="6" name="Title 1"/>
          <p:cNvSpPr>
            <a:spLocks noGrp="1"/>
          </p:cNvSpPr>
          <p:nvPr>
            <p:ph type="title" hasCustomPrompt="1"/>
          </p:nvPr>
        </p:nvSpPr>
        <p:spPr>
          <a:xfrm>
            <a:off x="343929" y="342340"/>
            <a:ext cx="10108172"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11" name="Text Placeholder 3"/>
          <p:cNvSpPr>
            <a:spLocks noGrp="1"/>
          </p:cNvSpPr>
          <p:nvPr>
            <p:ph type="body" sz="quarter" idx="14" hasCustomPrompt="1"/>
          </p:nvPr>
        </p:nvSpPr>
        <p:spPr>
          <a:xfrm>
            <a:off x="4300211" y="1568674"/>
            <a:ext cx="3600000" cy="475280"/>
          </a:xfrm>
          <a:prstGeom prst="rect">
            <a:avLst/>
          </a:prstGeom>
          <a:solidFill>
            <a:schemeClr val="tx1"/>
          </a:solidFill>
        </p:spPr>
        <p:txBody>
          <a:bodyPr/>
          <a:lstStyle>
            <a:lvl1pPr marL="0" indent="0">
              <a:buNone/>
              <a:defRPr baseline="0">
                <a:solidFill>
                  <a:schemeClr val="bg1"/>
                </a:solidFill>
                <a:latin typeface="+mj-lt"/>
              </a:defRPr>
            </a:lvl1pPr>
          </a:lstStyle>
          <a:p>
            <a:pPr lvl="0"/>
            <a:r>
              <a:rPr lang="en-US" dirty="0"/>
              <a:t>Edit column title</a:t>
            </a:r>
          </a:p>
        </p:txBody>
      </p:sp>
      <p:sp>
        <p:nvSpPr>
          <p:cNvPr id="13" name="Text Placeholder 3"/>
          <p:cNvSpPr>
            <a:spLocks noGrp="1"/>
          </p:cNvSpPr>
          <p:nvPr>
            <p:ph type="body" sz="quarter" idx="16" hasCustomPrompt="1"/>
          </p:nvPr>
        </p:nvSpPr>
        <p:spPr>
          <a:xfrm>
            <a:off x="8256495" y="1568674"/>
            <a:ext cx="3600000" cy="475280"/>
          </a:xfrm>
          <a:prstGeom prst="rect">
            <a:avLst/>
          </a:prstGeom>
          <a:solidFill>
            <a:schemeClr val="tx1"/>
          </a:solidFill>
        </p:spPr>
        <p:txBody>
          <a:bodyPr/>
          <a:lstStyle>
            <a:lvl1pPr marL="0" indent="0">
              <a:buNone/>
              <a:defRPr baseline="0">
                <a:solidFill>
                  <a:schemeClr val="bg1"/>
                </a:solidFill>
                <a:latin typeface="+mj-lt"/>
              </a:defRPr>
            </a:lvl1pPr>
          </a:lstStyle>
          <a:p>
            <a:pPr lvl="0"/>
            <a:r>
              <a:rPr lang="en-US" dirty="0"/>
              <a:t>Edit column title</a:t>
            </a:r>
          </a:p>
        </p:txBody>
      </p:sp>
      <p:sp>
        <p:nvSpPr>
          <p:cNvPr id="10" name="Text Placeholder 3"/>
          <p:cNvSpPr>
            <a:spLocks noGrp="1"/>
          </p:cNvSpPr>
          <p:nvPr>
            <p:ph type="body" sz="quarter" idx="17" hasCustomPrompt="1"/>
          </p:nvPr>
        </p:nvSpPr>
        <p:spPr>
          <a:xfrm>
            <a:off x="339398" y="2196018"/>
            <a:ext cx="3600000" cy="4111625"/>
          </a:xfrm>
          <a:prstGeom prst="rect">
            <a:avLst/>
          </a:prstGeom>
          <a:solidFill>
            <a:schemeClr val="accent1">
              <a:lumMod val="20000"/>
              <a:lumOff val="80000"/>
            </a:schemeClr>
          </a:solidFill>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5" name="Text Placeholder 3"/>
          <p:cNvSpPr>
            <a:spLocks noGrp="1"/>
          </p:cNvSpPr>
          <p:nvPr>
            <p:ph type="body" sz="quarter" idx="18" hasCustomPrompt="1"/>
          </p:nvPr>
        </p:nvSpPr>
        <p:spPr>
          <a:xfrm>
            <a:off x="4300211" y="2196018"/>
            <a:ext cx="3600000" cy="4111625"/>
          </a:xfrm>
          <a:prstGeom prst="rect">
            <a:avLst/>
          </a:prstGeom>
          <a:solidFill>
            <a:schemeClr val="accent1">
              <a:lumMod val="20000"/>
              <a:lumOff val="80000"/>
            </a:schemeClr>
          </a:solidFill>
        </p:spPr>
        <p:txBody>
          <a:bodyPr/>
          <a:lstStyle>
            <a:lvl1pPr marL="0" indent="0">
              <a:lnSpc>
                <a:spcPts val="2000"/>
              </a:lnSpc>
              <a:spcAft>
                <a:spcPts val="500"/>
              </a:spcAft>
              <a:buNone/>
              <a:defRPr sz="1800" baseline="0"/>
            </a:lvl1pPr>
          </a:lstStyle>
          <a:p>
            <a:pPr lvl="0"/>
            <a:r>
              <a:rPr lang="en-US" sz="1800" dirty="0"/>
              <a:t>Edit text</a:t>
            </a:r>
            <a:endParaRPr lang="en-GB" dirty="0"/>
          </a:p>
        </p:txBody>
      </p:sp>
      <p:sp>
        <p:nvSpPr>
          <p:cNvPr id="16" name="Text Placeholder 3"/>
          <p:cNvSpPr>
            <a:spLocks noGrp="1"/>
          </p:cNvSpPr>
          <p:nvPr>
            <p:ph type="body" sz="quarter" idx="19" hasCustomPrompt="1"/>
          </p:nvPr>
        </p:nvSpPr>
        <p:spPr>
          <a:xfrm>
            <a:off x="8257038" y="2196018"/>
            <a:ext cx="3600000" cy="4111625"/>
          </a:xfrm>
          <a:prstGeom prst="rect">
            <a:avLst/>
          </a:prstGeom>
          <a:solidFill>
            <a:schemeClr val="accent1">
              <a:lumMod val="20000"/>
              <a:lumOff val="80000"/>
            </a:schemeClr>
          </a:solidFill>
        </p:spPr>
        <p:txBody>
          <a:bodyPr/>
          <a:lstStyle>
            <a:lvl1pPr marL="0" indent="0">
              <a:lnSpc>
                <a:spcPts val="2000"/>
              </a:lnSpc>
              <a:spcAft>
                <a:spcPts val="500"/>
              </a:spcAft>
              <a:buNone/>
              <a:defRPr sz="1800" baseline="0"/>
            </a:lvl1pPr>
          </a:lstStyle>
          <a:p>
            <a:pPr lvl="0"/>
            <a:r>
              <a:rPr lang="en-US" sz="1800" dirty="0"/>
              <a:t>Edit text</a:t>
            </a:r>
            <a:endParaRPr lang="en-GB" dirty="0"/>
          </a:p>
        </p:txBody>
      </p:sp>
    </p:spTree>
    <p:extLst>
      <p:ext uri="{BB962C8B-B14F-4D97-AF65-F5344CB8AC3E}">
        <p14:creationId xmlns:p14="http://schemas.microsoft.com/office/powerpoint/2010/main" val="270601572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layout - 4 columns">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43929" y="1568674"/>
            <a:ext cx="2880000" cy="475280"/>
          </a:xfrm>
          <a:prstGeom prst="rect">
            <a:avLst/>
          </a:prstGeom>
          <a:solidFill>
            <a:schemeClr val="tx1"/>
          </a:solidFill>
          <a:ln>
            <a:solidFill>
              <a:schemeClr val="bg1"/>
            </a:solidFill>
          </a:ln>
        </p:spPr>
        <p:txBody>
          <a:bodyPr/>
          <a:lstStyle>
            <a:lvl1pPr marL="0" indent="0">
              <a:buNone/>
              <a:defRPr baseline="0">
                <a:solidFill>
                  <a:schemeClr val="bg1"/>
                </a:solidFill>
                <a:latin typeface="+mj-lt"/>
              </a:defRPr>
            </a:lvl1pPr>
          </a:lstStyle>
          <a:p>
            <a:pPr lvl="0"/>
            <a:r>
              <a:rPr lang="en-US" dirty="0"/>
              <a:t>Edit column title</a:t>
            </a:r>
          </a:p>
        </p:txBody>
      </p:sp>
      <p:sp>
        <p:nvSpPr>
          <p:cNvPr id="6" name="Title 1"/>
          <p:cNvSpPr>
            <a:spLocks noGrp="1"/>
          </p:cNvSpPr>
          <p:nvPr>
            <p:ph type="title" hasCustomPrompt="1"/>
          </p:nvPr>
        </p:nvSpPr>
        <p:spPr>
          <a:xfrm>
            <a:off x="343929" y="342340"/>
            <a:ext cx="10108172" cy="773282"/>
          </a:xfrm>
          <a:prstGeom prst="rect">
            <a:avLst/>
          </a:prstGeom>
        </p:spPr>
        <p:txBody>
          <a:bodyPr anchor="t"/>
          <a:lstStyle>
            <a:lvl1pPr>
              <a:defRPr/>
            </a:lvl1pPr>
          </a:lstStyle>
          <a:p>
            <a:r>
              <a:rPr lang="en-US" dirty="0"/>
              <a:t>Edit title</a:t>
            </a:r>
            <a:endParaRPr lang="en-GB" dirty="0"/>
          </a:p>
        </p:txBody>
      </p:sp>
      <p:sp>
        <p:nvSpPr>
          <p:cNvPr id="2" name="Slide Number Placeholder 1"/>
          <p:cNvSpPr>
            <a:spLocks noGrp="1"/>
          </p:cNvSpPr>
          <p:nvPr>
            <p:ph type="sldNum" sz="quarter" idx="12"/>
          </p:nvPr>
        </p:nvSpPr>
        <p:spPr/>
        <p:txBody>
          <a:bodyPr/>
          <a:lstStyle/>
          <a:p>
            <a:fld id="{5805184B-05E4-4592-BE52-C27AAFD0420A}" type="slidenum">
              <a:rPr lang="en-GB" smtClean="0"/>
              <a:t>‹#›</a:t>
            </a:fld>
            <a:endParaRPr lang="en-GB" dirty="0"/>
          </a:p>
        </p:txBody>
      </p:sp>
      <p:sp>
        <p:nvSpPr>
          <p:cNvPr id="10" name="Text Placeholder 3"/>
          <p:cNvSpPr>
            <a:spLocks noGrp="1"/>
          </p:cNvSpPr>
          <p:nvPr>
            <p:ph type="body" sz="quarter" idx="14" hasCustomPrompt="1"/>
          </p:nvPr>
        </p:nvSpPr>
        <p:spPr>
          <a:xfrm>
            <a:off x="3223928" y="1568674"/>
            <a:ext cx="2880000" cy="475280"/>
          </a:xfrm>
          <a:prstGeom prst="rect">
            <a:avLst/>
          </a:prstGeom>
          <a:solidFill>
            <a:schemeClr val="tx1"/>
          </a:solidFill>
          <a:ln>
            <a:solidFill>
              <a:schemeClr val="bg1"/>
            </a:solidFill>
          </a:ln>
        </p:spPr>
        <p:txBody>
          <a:bodyPr/>
          <a:lstStyle>
            <a:lvl1pPr marL="0" indent="0">
              <a:buNone/>
              <a:defRPr baseline="0">
                <a:solidFill>
                  <a:schemeClr val="bg1"/>
                </a:solidFill>
                <a:latin typeface="+mj-lt"/>
              </a:defRPr>
            </a:lvl1pPr>
          </a:lstStyle>
          <a:p>
            <a:pPr lvl="0"/>
            <a:r>
              <a:rPr lang="en-US" dirty="0"/>
              <a:t>Edit column title</a:t>
            </a:r>
          </a:p>
        </p:txBody>
      </p:sp>
      <p:sp>
        <p:nvSpPr>
          <p:cNvPr id="16" name="Text Placeholder 3"/>
          <p:cNvSpPr>
            <a:spLocks noGrp="1"/>
          </p:cNvSpPr>
          <p:nvPr>
            <p:ph type="body" sz="quarter" idx="16" hasCustomPrompt="1"/>
          </p:nvPr>
        </p:nvSpPr>
        <p:spPr>
          <a:xfrm>
            <a:off x="6103927" y="1568674"/>
            <a:ext cx="2880000" cy="475280"/>
          </a:xfrm>
          <a:prstGeom prst="rect">
            <a:avLst/>
          </a:prstGeom>
          <a:solidFill>
            <a:schemeClr val="tx1"/>
          </a:solidFill>
          <a:ln>
            <a:solidFill>
              <a:schemeClr val="bg1"/>
            </a:solidFill>
          </a:ln>
        </p:spPr>
        <p:txBody>
          <a:bodyPr/>
          <a:lstStyle>
            <a:lvl1pPr marL="0" indent="0">
              <a:buNone/>
              <a:defRPr baseline="0">
                <a:solidFill>
                  <a:schemeClr val="bg1"/>
                </a:solidFill>
                <a:latin typeface="+mj-lt"/>
              </a:defRPr>
            </a:lvl1pPr>
          </a:lstStyle>
          <a:p>
            <a:pPr lvl="0"/>
            <a:r>
              <a:rPr lang="en-US" dirty="0"/>
              <a:t>Edit column title</a:t>
            </a:r>
          </a:p>
        </p:txBody>
      </p:sp>
      <p:sp>
        <p:nvSpPr>
          <p:cNvPr id="18" name="Text Placeholder 3"/>
          <p:cNvSpPr>
            <a:spLocks noGrp="1"/>
          </p:cNvSpPr>
          <p:nvPr>
            <p:ph type="body" sz="quarter" idx="18" hasCustomPrompt="1"/>
          </p:nvPr>
        </p:nvSpPr>
        <p:spPr>
          <a:xfrm>
            <a:off x="8983927" y="1568674"/>
            <a:ext cx="2880000" cy="475280"/>
          </a:xfrm>
          <a:prstGeom prst="rect">
            <a:avLst/>
          </a:prstGeom>
          <a:solidFill>
            <a:schemeClr val="tx1"/>
          </a:solidFill>
          <a:ln>
            <a:solidFill>
              <a:schemeClr val="bg1"/>
            </a:solidFill>
          </a:ln>
        </p:spPr>
        <p:txBody>
          <a:bodyPr/>
          <a:lstStyle>
            <a:lvl1pPr marL="0" indent="0">
              <a:buNone/>
              <a:defRPr baseline="0">
                <a:solidFill>
                  <a:schemeClr val="bg1"/>
                </a:solidFill>
                <a:latin typeface="+mj-lt"/>
              </a:defRPr>
            </a:lvl1pPr>
          </a:lstStyle>
          <a:p>
            <a:pPr lvl="0"/>
            <a:r>
              <a:rPr lang="en-US" dirty="0"/>
              <a:t>Edit column title</a:t>
            </a:r>
          </a:p>
        </p:txBody>
      </p:sp>
      <p:sp>
        <p:nvSpPr>
          <p:cNvPr id="12" name="Text Placeholder 3"/>
          <p:cNvSpPr>
            <a:spLocks noGrp="1"/>
          </p:cNvSpPr>
          <p:nvPr>
            <p:ph type="body" sz="quarter" idx="17" hasCustomPrompt="1"/>
          </p:nvPr>
        </p:nvSpPr>
        <p:spPr>
          <a:xfrm>
            <a:off x="339398" y="2196017"/>
            <a:ext cx="2880000" cy="4111625"/>
          </a:xfrm>
          <a:prstGeom prst="rect">
            <a:avLst/>
          </a:prstGeom>
        </p:spPr>
        <p:txBody>
          <a:bodyPr/>
          <a:lstStyle>
            <a:lvl1pPr marL="0" indent="0">
              <a:lnSpc>
                <a:spcPts val="2000"/>
              </a:lnSpc>
              <a:spcAft>
                <a:spcPts val="600"/>
              </a:spcAft>
              <a:buFont typeface="Arial" panose="020B0604020202020204" pitchFamily="34" charset="0"/>
              <a:buNone/>
              <a:defRPr sz="1800" baseline="0"/>
            </a:lvl1pPr>
          </a:lstStyle>
          <a:p>
            <a:pPr lvl="0"/>
            <a:r>
              <a:rPr lang="en-US" sz="1800" dirty="0"/>
              <a:t>Edit text</a:t>
            </a:r>
            <a:endParaRPr lang="en-GB" dirty="0"/>
          </a:p>
        </p:txBody>
      </p:sp>
      <p:sp>
        <p:nvSpPr>
          <p:cNvPr id="13" name="Text Placeholder 3"/>
          <p:cNvSpPr>
            <a:spLocks noGrp="1"/>
          </p:cNvSpPr>
          <p:nvPr>
            <p:ph type="body" sz="quarter" idx="19" hasCustomPrompt="1"/>
          </p:nvPr>
        </p:nvSpPr>
        <p:spPr>
          <a:xfrm>
            <a:off x="6111806" y="2196017"/>
            <a:ext cx="2880000" cy="4111625"/>
          </a:xfrm>
          <a:prstGeom prst="rect">
            <a:avLst/>
          </a:prstGeom>
        </p:spPr>
        <p:txBody>
          <a:bodyPr/>
          <a:lstStyle>
            <a:lvl1pPr marL="0" indent="0">
              <a:lnSpc>
                <a:spcPts val="2000"/>
              </a:lnSpc>
              <a:spcAft>
                <a:spcPts val="600"/>
              </a:spcAft>
              <a:buFont typeface="Arial" panose="020B0604020202020204" pitchFamily="34" charset="0"/>
              <a:buNone/>
              <a:defRPr sz="1800" baseline="0"/>
            </a:lvl1pPr>
          </a:lstStyle>
          <a:p>
            <a:pPr lvl="0"/>
            <a:r>
              <a:rPr lang="en-US" sz="1800" dirty="0"/>
              <a:t>Edit text</a:t>
            </a:r>
            <a:endParaRPr lang="en-GB" dirty="0"/>
          </a:p>
        </p:txBody>
      </p:sp>
      <p:sp>
        <p:nvSpPr>
          <p:cNvPr id="14" name="Text Placeholder 3"/>
          <p:cNvSpPr>
            <a:spLocks noGrp="1"/>
          </p:cNvSpPr>
          <p:nvPr>
            <p:ph type="body" sz="quarter" idx="20" hasCustomPrompt="1"/>
          </p:nvPr>
        </p:nvSpPr>
        <p:spPr>
          <a:xfrm>
            <a:off x="3225602" y="2196017"/>
            <a:ext cx="2880000" cy="4111625"/>
          </a:xfrm>
          <a:prstGeom prst="rect">
            <a:avLst/>
          </a:prstGeom>
          <a:solidFill>
            <a:schemeClr val="accent1">
              <a:lumMod val="20000"/>
              <a:lumOff val="80000"/>
            </a:schemeClr>
          </a:solidFill>
        </p:spPr>
        <p:txBody>
          <a:bodyPr/>
          <a:lstStyle>
            <a:lvl1pPr marL="0" indent="0">
              <a:lnSpc>
                <a:spcPts val="2000"/>
              </a:lnSpc>
              <a:spcAft>
                <a:spcPts val="600"/>
              </a:spcAft>
              <a:buFont typeface="Arial" panose="020B0604020202020204" pitchFamily="34" charset="0"/>
              <a:buNone/>
              <a:defRPr sz="1800" baseline="0"/>
            </a:lvl1pPr>
          </a:lstStyle>
          <a:p>
            <a:pPr lvl="0"/>
            <a:r>
              <a:rPr lang="en-US" sz="1800" dirty="0"/>
              <a:t>Edit text</a:t>
            </a:r>
            <a:endParaRPr lang="en-GB" dirty="0"/>
          </a:p>
        </p:txBody>
      </p:sp>
      <p:sp>
        <p:nvSpPr>
          <p:cNvPr id="15" name="Text Placeholder 3"/>
          <p:cNvSpPr>
            <a:spLocks noGrp="1"/>
          </p:cNvSpPr>
          <p:nvPr>
            <p:ph type="body" sz="quarter" idx="21" hasCustomPrompt="1"/>
          </p:nvPr>
        </p:nvSpPr>
        <p:spPr>
          <a:xfrm>
            <a:off x="8998009" y="2196017"/>
            <a:ext cx="2880000" cy="4111625"/>
          </a:xfrm>
          <a:prstGeom prst="rect">
            <a:avLst/>
          </a:prstGeom>
          <a:solidFill>
            <a:schemeClr val="accent1">
              <a:lumMod val="20000"/>
              <a:lumOff val="80000"/>
            </a:schemeClr>
          </a:solidFill>
        </p:spPr>
        <p:txBody>
          <a:bodyPr/>
          <a:lstStyle>
            <a:lvl1pPr marL="0" indent="0">
              <a:lnSpc>
                <a:spcPts val="2000"/>
              </a:lnSpc>
              <a:spcAft>
                <a:spcPts val="600"/>
              </a:spcAft>
              <a:buFont typeface="Arial" panose="020B0604020202020204" pitchFamily="34" charset="0"/>
              <a:buNone/>
              <a:defRPr sz="1800" baseline="0"/>
            </a:lvl1pPr>
          </a:lstStyle>
          <a:p>
            <a:pPr lvl="0"/>
            <a:r>
              <a:rPr lang="en-US" sz="1800" dirty="0"/>
              <a:t>Edit text</a:t>
            </a:r>
            <a:endParaRPr lang="en-GB" dirty="0"/>
          </a:p>
        </p:txBody>
      </p:sp>
    </p:spTree>
    <p:extLst>
      <p:ext uri="{BB962C8B-B14F-4D97-AF65-F5344CB8AC3E}">
        <p14:creationId xmlns:p14="http://schemas.microsoft.com/office/powerpoint/2010/main" val="3679219415"/>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582195" y="207144"/>
            <a:ext cx="1345474" cy="704772"/>
          </a:xfrm>
          <a:prstGeom prst="rect">
            <a:avLst/>
          </a:prstGeom>
        </p:spPr>
      </p:pic>
      <p:sp>
        <p:nvSpPr>
          <p:cNvPr id="2" name="Slide Number Placeholder 1"/>
          <p:cNvSpPr>
            <a:spLocks noGrp="1"/>
          </p:cNvSpPr>
          <p:nvPr>
            <p:ph type="sldNum" sz="quarter" idx="4"/>
          </p:nvPr>
        </p:nvSpPr>
        <p:spPr>
          <a:xfrm>
            <a:off x="9283081" y="6318557"/>
            <a:ext cx="2573957" cy="365125"/>
          </a:xfrm>
          <a:prstGeom prst="rect">
            <a:avLst/>
          </a:prstGeom>
        </p:spPr>
        <p:txBody>
          <a:bodyPr vert="horz" lIns="91440" tIns="45720" rIns="0" bIns="45720" rtlCol="0" anchor="ctr"/>
          <a:lstStyle>
            <a:lvl1pPr algn="r">
              <a:defRPr sz="1000">
                <a:solidFill>
                  <a:srgbClr val="244F9D"/>
                </a:solidFill>
              </a:defRPr>
            </a:lvl1pPr>
          </a:lstStyle>
          <a:p>
            <a:fld id="{5805184B-05E4-4592-BE52-C27AAFD0420A}" type="slidenum">
              <a:rPr lang="en-GB" smtClean="0"/>
              <a:pPr/>
              <a:t>‹#›</a:t>
            </a:fld>
            <a:endParaRPr lang="en-GB" dirty="0"/>
          </a:p>
        </p:txBody>
      </p:sp>
    </p:spTree>
    <p:extLst>
      <p:ext uri="{BB962C8B-B14F-4D97-AF65-F5344CB8AC3E}">
        <p14:creationId xmlns:p14="http://schemas.microsoft.com/office/powerpoint/2010/main" val="1692669337"/>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91" r:id="rId3"/>
    <p:sldLayoutId id="2147483690" r:id="rId4"/>
    <p:sldLayoutId id="2147483684" r:id="rId5"/>
    <p:sldLayoutId id="2147483688" r:id="rId6"/>
    <p:sldLayoutId id="2147483686" r:id="rId7"/>
    <p:sldLayoutId id="2147483689" r:id="rId8"/>
    <p:sldLayoutId id="2147483692" r:id="rId9"/>
    <p:sldLayoutId id="2147483693" r:id="rId10"/>
  </p:sldLayoutIdLst>
  <p:hf hdr="0"/>
  <p:txStyles>
    <p:title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p:titleStyle>
    <p:bodyStyle>
      <a:lvl1pPr marL="180000" indent="-180000" algn="l" defTabSz="914400" rtl="0" eaLnBrk="1" latinLnBrk="0" hangingPunct="1">
        <a:lnSpc>
          <a:spcPts val="3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userDrawn="1">
          <p15:clr>
            <a:srgbClr val="F26B43"/>
          </p15:clr>
        </p15:guide>
        <p15:guide id="2" pos="98" userDrawn="1">
          <p15:clr>
            <a:srgbClr val="F26B43"/>
          </p15:clr>
        </p15:guide>
        <p15:guide id="3" pos="7582" userDrawn="1">
          <p15:clr>
            <a:srgbClr val="F26B43"/>
          </p15:clr>
        </p15:guide>
        <p15:guide id="4" orient="horz" pos="4224" userDrawn="1">
          <p15:clr>
            <a:srgbClr val="F26B43"/>
          </p15:clr>
        </p15:guide>
        <p15:guide id="5" pos="211" userDrawn="1">
          <p15:clr>
            <a:srgbClr val="F26B43"/>
          </p15:clr>
        </p15:guide>
        <p15:guide id="6" orient="horz" pos="210" userDrawn="1">
          <p15:clr>
            <a:srgbClr val="F26B43"/>
          </p15:clr>
        </p15:guide>
        <p15:guide id="7" orient="horz" pos="3974" userDrawn="1">
          <p15:clr>
            <a:srgbClr val="F26B43"/>
          </p15:clr>
        </p15:guide>
        <p15:guide id="8" pos="7469" userDrawn="1">
          <p15:clr>
            <a:srgbClr val="F26B43"/>
          </p15:clr>
        </p15:guide>
        <p15:guide id="9" pos="6562" userDrawn="1">
          <p15:clr>
            <a:srgbClr val="F26B43"/>
          </p15:clr>
        </p15:guide>
        <p15:guide id="10" orient="horz" pos="9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582195" y="207144"/>
            <a:ext cx="1345474" cy="704772"/>
          </a:xfrm>
          <a:prstGeom prst="rect">
            <a:avLst/>
          </a:prstGeom>
        </p:spPr>
      </p:pic>
      <p:sp>
        <p:nvSpPr>
          <p:cNvPr id="2" name="Slide Number Placeholder 1"/>
          <p:cNvSpPr>
            <a:spLocks noGrp="1"/>
          </p:cNvSpPr>
          <p:nvPr>
            <p:ph type="sldNum" sz="quarter" idx="4"/>
          </p:nvPr>
        </p:nvSpPr>
        <p:spPr>
          <a:xfrm>
            <a:off x="9699812" y="6327308"/>
            <a:ext cx="2157226" cy="365125"/>
          </a:xfrm>
          <a:prstGeom prst="rect">
            <a:avLst/>
          </a:prstGeom>
        </p:spPr>
        <p:txBody>
          <a:bodyPr vert="horz" lIns="91440" tIns="45720" rIns="0" bIns="45720" rtlCol="0" anchor="ctr"/>
          <a:lstStyle>
            <a:lvl1pPr algn="r">
              <a:defRPr sz="1000">
                <a:solidFill>
                  <a:schemeClr val="tx1">
                    <a:tint val="75000"/>
                  </a:schemeClr>
                </a:solidFill>
              </a:defRPr>
            </a:lvl1pPr>
          </a:lstStyle>
          <a:p>
            <a:fld id="{5805184B-05E4-4592-BE52-C27AAFD0420A}" type="slidenum">
              <a:rPr lang="en-GB" smtClean="0"/>
              <a:pPr/>
              <a:t>‹#›</a:t>
            </a:fld>
            <a:endParaRPr lang="en-GB" dirty="0"/>
          </a:p>
        </p:txBody>
      </p:sp>
      <p:pic>
        <p:nvPicPr>
          <p:cNvPr id="4" name="Picture 3"/>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569366" y="179097"/>
            <a:ext cx="1410393" cy="757661"/>
          </a:xfrm>
          <a:prstGeom prst="rect">
            <a:avLst/>
          </a:prstGeom>
        </p:spPr>
      </p:pic>
    </p:spTree>
    <p:extLst>
      <p:ext uri="{BB962C8B-B14F-4D97-AF65-F5344CB8AC3E}">
        <p14:creationId xmlns:p14="http://schemas.microsoft.com/office/powerpoint/2010/main" val="1909319772"/>
      </p:ext>
    </p:extLst>
  </p:cSld>
  <p:clrMap bg1="dk1" tx1="lt1" bg2="dk2" tx2="lt2" accent1="accent1" accent2="accent2" accent3="accent3" accent4="accent4" accent5="accent5" accent6="accent6" hlink="hlink" folHlink="folHlink"/>
  <p:sldLayoutIdLst>
    <p:sldLayoutId id="2147483682" r:id="rId1"/>
    <p:sldLayoutId id="2147483674" r:id="rId2"/>
    <p:sldLayoutId id="2147483680" r:id="rId3"/>
    <p:sldLayoutId id="2147483681" r:id="rId4"/>
    <p:sldLayoutId id="2147483678" r:id="rId5"/>
    <p:sldLayoutId id="2147483683" r:id="rId6"/>
    <p:sldLayoutId id="2147483694" r:id="rId7"/>
    <p:sldLayoutId id="2147483710" r:id="rId8"/>
    <p:sldLayoutId id="2147483711" r:id="rId9"/>
  </p:sldLayoutIdLst>
  <p:hf hdr="0"/>
  <p:txStyles>
    <p:titleStyle>
      <a:lvl1pPr algn="l" defTabSz="914400" rtl="0" eaLnBrk="1" latinLnBrk="0" hangingPunct="1">
        <a:lnSpc>
          <a:spcPct val="90000"/>
        </a:lnSpc>
        <a:spcBef>
          <a:spcPct val="0"/>
        </a:spcBef>
        <a:buNone/>
        <a:defRPr sz="4400" kern="1200">
          <a:solidFill>
            <a:schemeClr val="tx1"/>
          </a:solidFill>
          <a:latin typeface="Nunito Sans" panose="00000500000000000000" pitchFamily="2" charset="0"/>
          <a:ea typeface="+mj-ea"/>
          <a:cs typeface="+mj-cs"/>
        </a:defRPr>
      </a:lvl1pPr>
    </p:titleStyle>
    <p:bodyStyle>
      <a:lvl1pPr marL="180000" indent="-180000" algn="l" defTabSz="914400" rtl="0" eaLnBrk="1" latinLnBrk="0" hangingPunct="1">
        <a:lnSpc>
          <a:spcPts val="3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180000" indent="-180000" algn="l" defTabSz="914400" rtl="0" eaLnBrk="1" latinLnBrk="0" hangingPunct="1">
        <a:lnSpc>
          <a:spcPts val="25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6">
          <p15:clr>
            <a:srgbClr val="F26B43"/>
          </p15:clr>
        </p15:guide>
        <p15:guide id="2" pos="98">
          <p15:clr>
            <a:srgbClr val="F26B43"/>
          </p15:clr>
        </p15:guide>
        <p15:guide id="3" pos="7582">
          <p15:clr>
            <a:srgbClr val="F26B43"/>
          </p15:clr>
        </p15:guide>
        <p15:guide id="4" orient="horz" pos="4224">
          <p15:clr>
            <a:srgbClr val="F26B43"/>
          </p15:clr>
        </p15:guide>
        <p15:guide id="5" pos="211" userDrawn="1">
          <p15:clr>
            <a:srgbClr val="F26B43"/>
          </p15:clr>
        </p15:guide>
        <p15:guide id="6" orient="horz" pos="210">
          <p15:clr>
            <a:srgbClr val="F26B43"/>
          </p15:clr>
        </p15:guide>
        <p15:guide id="7" orient="horz" pos="3974" userDrawn="1">
          <p15:clr>
            <a:srgbClr val="F26B43"/>
          </p15:clr>
        </p15:guide>
        <p15:guide id="8" pos="7469">
          <p15:clr>
            <a:srgbClr val="F26B43"/>
          </p15:clr>
        </p15:guide>
        <p15:guide id="9" pos="3840" userDrawn="1">
          <p15:clr>
            <a:srgbClr val="F26B43"/>
          </p15:clr>
        </p15:guide>
        <p15:guide id="10"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Podtytuł 1">
            <a:extLst>
              <a:ext uri="{FF2B5EF4-FFF2-40B4-BE49-F238E27FC236}">
                <a16:creationId xmlns:a16="http://schemas.microsoft.com/office/drawing/2014/main" id="{913ED3BA-CB54-C2A7-64D9-EBA83CDEBAF0}"/>
              </a:ext>
            </a:extLst>
          </p:cNvPr>
          <p:cNvSpPr>
            <a:spLocks noGrp="1"/>
          </p:cNvSpPr>
          <p:nvPr>
            <p:ph type="subTitle" idx="1"/>
          </p:nvPr>
        </p:nvSpPr>
        <p:spPr>
          <a:xfrm>
            <a:off x="2154154" y="3339221"/>
            <a:ext cx="8650941" cy="1655762"/>
          </a:xfrm>
        </p:spPr>
        <p:txBody>
          <a:bodyPr/>
          <a:lstStyle/>
          <a:p>
            <a:r>
              <a:rPr lang="en-GB" b="1" dirty="0"/>
              <a:t>15-17 November </a:t>
            </a:r>
            <a:r>
              <a:rPr lang="pl-PL" b="1" dirty="0"/>
              <a:t>2023, </a:t>
            </a:r>
            <a:r>
              <a:rPr lang="en-GB" b="1" dirty="0"/>
              <a:t>Central European University, Vienna </a:t>
            </a:r>
            <a:endParaRPr lang="pl-PL" b="1" dirty="0"/>
          </a:p>
        </p:txBody>
      </p:sp>
      <p:sp>
        <p:nvSpPr>
          <p:cNvPr id="3" name="Tytuł 2">
            <a:extLst>
              <a:ext uri="{FF2B5EF4-FFF2-40B4-BE49-F238E27FC236}">
                <a16:creationId xmlns:a16="http://schemas.microsoft.com/office/drawing/2014/main" id="{E349DE8C-A282-3F76-4F6A-A72B706B4CA9}"/>
              </a:ext>
            </a:extLst>
          </p:cNvPr>
          <p:cNvSpPr>
            <a:spLocks noGrp="1"/>
          </p:cNvSpPr>
          <p:nvPr>
            <p:ph type="title"/>
          </p:nvPr>
        </p:nvSpPr>
        <p:spPr>
          <a:xfrm>
            <a:off x="1362198" y="1701993"/>
            <a:ext cx="10067365" cy="1325563"/>
          </a:xfrm>
        </p:spPr>
        <p:txBody>
          <a:bodyPr/>
          <a:lstStyle/>
          <a:p>
            <a:r>
              <a:rPr lang="pl-PL" b="1" dirty="0"/>
              <a:t>CIVICA for </a:t>
            </a:r>
            <a:r>
              <a:rPr lang="pl-PL" b="1" dirty="0" err="1"/>
              <a:t>Ukraine</a:t>
            </a:r>
            <a:br>
              <a:rPr lang="pl-PL" b="1" dirty="0"/>
            </a:br>
            <a:r>
              <a:rPr lang="pl-PL" b="1" dirty="0"/>
              <a:t>CIVICA </a:t>
            </a:r>
            <a:r>
              <a:rPr lang="en-GB" b="1" dirty="0"/>
              <a:t>Doctoral Conference </a:t>
            </a:r>
            <a:endParaRPr lang="pl-PL" b="1" dirty="0"/>
          </a:p>
        </p:txBody>
      </p:sp>
      <p:pic>
        <p:nvPicPr>
          <p:cNvPr id="4" name="Obraz 3">
            <a:extLst>
              <a:ext uri="{FF2B5EF4-FFF2-40B4-BE49-F238E27FC236}">
                <a16:creationId xmlns:a16="http://schemas.microsoft.com/office/drawing/2014/main" id="{2E5876C1-56F1-09D7-209A-52CC09D16C78}"/>
              </a:ext>
            </a:extLst>
          </p:cNvPr>
          <p:cNvPicPr>
            <a:picLocks noChangeAspect="1"/>
          </p:cNvPicPr>
          <p:nvPr/>
        </p:nvPicPr>
        <p:blipFill>
          <a:blip r:embed="rId4"/>
          <a:stretch>
            <a:fillRect/>
          </a:stretch>
        </p:blipFill>
        <p:spPr>
          <a:xfrm>
            <a:off x="423332" y="359007"/>
            <a:ext cx="1877731" cy="731583"/>
          </a:xfrm>
          <a:prstGeom prst="rect">
            <a:avLst/>
          </a:prstGeom>
        </p:spPr>
      </p:pic>
      <p:pic>
        <p:nvPicPr>
          <p:cNvPr id="5" name="Obraz 4">
            <a:extLst>
              <a:ext uri="{FF2B5EF4-FFF2-40B4-BE49-F238E27FC236}">
                <a16:creationId xmlns:a16="http://schemas.microsoft.com/office/drawing/2014/main" id="{B539106A-3952-24F1-EFE4-6E5F2F6A6508}"/>
              </a:ext>
            </a:extLst>
          </p:cNvPr>
          <p:cNvPicPr>
            <a:picLocks noChangeAspect="1"/>
          </p:cNvPicPr>
          <p:nvPr/>
        </p:nvPicPr>
        <p:blipFill>
          <a:blip r:embed="rId5"/>
          <a:stretch>
            <a:fillRect/>
          </a:stretch>
        </p:blipFill>
        <p:spPr>
          <a:xfrm>
            <a:off x="10057495" y="109969"/>
            <a:ext cx="1761694" cy="1761694"/>
          </a:xfrm>
          <a:prstGeom prst="rect">
            <a:avLst/>
          </a:prstGeom>
        </p:spPr>
      </p:pic>
      <p:pic>
        <p:nvPicPr>
          <p:cNvPr id="6" name="Obraz 5">
            <a:extLst>
              <a:ext uri="{FF2B5EF4-FFF2-40B4-BE49-F238E27FC236}">
                <a16:creationId xmlns:a16="http://schemas.microsoft.com/office/drawing/2014/main" id="{F0B38BCE-568F-D843-F819-C84D835D4346}"/>
              </a:ext>
            </a:extLst>
          </p:cNvPr>
          <p:cNvPicPr>
            <a:picLocks noChangeAspect="1"/>
          </p:cNvPicPr>
          <p:nvPr/>
        </p:nvPicPr>
        <p:blipFill>
          <a:blip r:embed="rId6"/>
          <a:stretch>
            <a:fillRect/>
          </a:stretch>
        </p:blipFill>
        <p:spPr>
          <a:xfrm>
            <a:off x="258994" y="3830445"/>
            <a:ext cx="5715000" cy="2771775"/>
          </a:xfrm>
          <a:prstGeom prst="rect">
            <a:avLst/>
          </a:prstGeom>
        </p:spPr>
      </p:pic>
    </p:spTree>
    <p:extLst>
      <p:ext uri="{BB962C8B-B14F-4D97-AF65-F5344CB8AC3E}">
        <p14:creationId xmlns:p14="http://schemas.microsoft.com/office/powerpoint/2010/main" val="38730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403299C9-412B-3BA6-6A46-0DB0D5520AAB}"/>
              </a:ext>
            </a:extLst>
          </p:cNvPr>
          <p:cNvSpPr>
            <a:spLocks noGrp="1"/>
          </p:cNvSpPr>
          <p:nvPr>
            <p:ph type="body" sz="quarter" idx="11"/>
          </p:nvPr>
        </p:nvSpPr>
        <p:spPr>
          <a:xfrm>
            <a:off x="518374" y="1560835"/>
            <a:ext cx="10734806" cy="3258914"/>
          </a:xfrm>
        </p:spPr>
        <p:txBody>
          <a:bodyPr/>
          <a:lstStyle/>
          <a:p>
            <a:pPr>
              <a:lnSpc>
                <a:spcPct val="100000"/>
              </a:lnSpc>
              <a:spcAft>
                <a:spcPts val="1200"/>
              </a:spcAft>
            </a:pPr>
            <a:r>
              <a:rPr kumimoji="0" lang="pl-PL" altLang="pl-PL" sz="1800" b="1" i="0" u="none" strike="noStrike" cap="none" normalizeH="0" baseline="0" dirty="0">
                <a:ln>
                  <a:noFill/>
                </a:ln>
                <a:solidFill>
                  <a:srgbClr val="244F9D"/>
                </a:solidFill>
                <a:effectLst/>
                <a:latin typeface="Nunito" pitchFamily="2" charset="-18"/>
              </a:rPr>
              <a:t>CIVICA </a:t>
            </a:r>
            <a:r>
              <a:rPr kumimoji="0" lang="pl-PL" altLang="pl-PL" sz="1800" b="1" i="0" u="none" strike="noStrike" cap="none" normalizeH="0" baseline="0" dirty="0" err="1">
                <a:ln>
                  <a:noFill/>
                </a:ln>
                <a:solidFill>
                  <a:srgbClr val="244F9D"/>
                </a:solidFill>
                <a:effectLst/>
                <a:latin typeface="Nunito" pitchFamily="2" charset="-18"/>
              </a:rPr>
              <a:t>Doctoral</a:t>
            </a:r>
            <a:r>
              <a:rPr kumimoji="0" lang="pl-PL" altLang="pl-PL" sz="1800" b="1" i="0" u="none" strike="noStrike" cap="none" normalizeH="0" baseline="0" dirty="0">
                <a:ln>
                  <a:noFill/>
                </a:ln>
                <a:solidFill>
                  <a:srgbClr val="244F9D"/>
                </a:solidFill>
                <a:effectLst/>
                <a:latin typeface="Nunito" pitchFamily="2" charset="-18"/>
              </a:rPr>
              <a:t> Conference 2023: </a:t>
            </a:r>
            <a:endParaRPr kumimoji="0" lang="en-GB" altLang="pl-PL" sz="1800" b="1" i="0" u="none" strike="noStrike" cap="none" normalizeH="0" baseline="0" dirty="0">
              <a:ln>
                <a:noFill/>
              </a:ln>
              <a:solidFill>
                <a:srgbClr val="244F9D"/>
              </a:solidFill>
              <a:effectLst/>
              <a:latin typeface="Nunito" pitchFamily="2" charset="-18"/>
            </a:endParaRPr>
          </a:p>
          <a:p>
            <a:pPr>
              <a:lnSpc>
                <a:spcPct val="100000"/>
              </a:lnSpc>
              <a:spcAft>
                <a:spcPts val="1200"/>
              </a:spcAft>
            </a:pPr>
            <a:r>
              <a:rPr kumimoji="0" lang="pl-PL" altLang="pl-PL" sz="1800" b="1" i="0" u="none" strike="noStrike" cap="none" normalizeH="0" baseline="0" dirty="0">
                <a:ln>
                  <a:noFill/>
                </a:ln>
                <a:solidFill>
                  <a:srgbClr val="244F9D"/>
                </a:solidFill>
                <a:effectLst/>
                <a:latin typeface="Nunito" pitchFamily="2" charset="-18"/>
              </a:rPr>
              <a:t>How to </a:t>
            </a:r>
            <a:r>
              <a:rPr kumimoji="0" lang="pl-PL" altLang="pl-PL" sz="1800" b="1" i="0" u="none" strike="noStrike" cap="none" normalizeH="0" baseline="0" dirty="0" err="1">
                <a:ln>
                  <a:noFill/>
                </a:ln>
                <a:solidFill>
                  <a:srgbClr val="244F9D"/>
                </a:solidFill>
                <a:effectLst/>
                <a:latin typeface="Nunito" pitchFamily="2" charset="-18"/>
              </a:rPr>
              <a:t>Prepare</a:t>
            </a:r>
            <a:r>
              <a:rPr kumimoji="0" lang="pl-PL" altLang="pl-PL" sz="1800" b="1" i="0" u="none" strike="noStrike" cap="none" normalizeH="0" baseline="0" dirty="0">
                <a:ln>
                  <a:noFill/>
                </a:ln>
                <a:solidFill>
                  <a:srgbClr val="244F9D"/>
                </a:solidFill>
                <a:effectLst/>
                <a:latin typeface="Nunito" pitchFamily="2" charset="-18"/>
              </a:rPr>
              <a:t> </a:t>
            </a:r>
            <a:r>
              <a:rPr kumimoji="0" lang="pl-PL" altLang="pl-PL" sz="1800" b="1" i="0" u="none" strike="noStrike" cap="none" normalizeH="0" baseline="0" dirty="0" err="1">
                <a:ln>
                  <a:noFill/>
                </a:ln>
                <a:solidFill>
                  <a:srgbClr val="244F9D"/>
                </a:solidFill>
                <a:effectLst/>
                <a:latin typeface="Nunito" pitchFamily="2" charset="-18"/>
              </a:rPr>
              <a:t>Yourself</a:t>
            </a:r>
            <a:r>
              <a:rPr kumimoji="0" lang="pl-PL" altLang="pl-PL" sz="1800" b="1" i="0" u="none" strike="noStrike" cap="none" normalizeH="0" baseline="0" dirty="0">
                <a:ln>
                  <a:noFill/>
                </a:ln>
                <a:solidFill>
                  <a:srgbClr val="244F9D"/>
                </a:solidFill>
                <a:effectLst/>
                <a:latin typeface="Nunito" pitchFamily="2" charset="-18"/>
              </a:rPr>
              <a:t> for the </a:t>
            </a:r>
            <a:r>
              <a:rPr kumimoji="0" lang="pl-PL" altLang="pl-PL" sz="1800" b="1" i="0" u="none" strike="noStrike" cap="none" normalizeH="0" baseline="0" dirty="0" err="1">
                <a:ln>
                  <a:noFill/>
                </a:ln>
                <a:solidFill>
                  <a:srgbClr val="244F9D"/>
                </a:solidFill>
                <a:effectLst/>
                <a:latin typeface="Nunito" pitchFamily="2" charset="-18"/>
              </a:rPr>
              <a:t>Academic</a:t>
            </a:r>
            <a:r>
              <a:rPr kumimoji="0" lang="pl-PL" altLang="pl-PL" sz="1800" b="1" i="0" u="none" strike="noStrike" cap="none" normalizeH="0" baseline="0" dirty="0">
                <a:ln>
                  <a:noFill/>
                </a:ln>
                <a:solidFill>
                  <a:srgbClr val="244F9D"/>
                </a:solidFill>
                <a:effectLst/>
                <a:latin typeface="Nunito" pitchFamily="2" charset="-18"/>
              </a:rPr>
              <a:t> Job Market</a:t>
            </a:r>
            <a:endParaRPr lang="en-GB" altLang="pl-PL" sz="1800" b="1" dirty="0">
              <a:solidFill>
                <a:srgbClr val="244F9D"/>
              </a:solidFill>
              <a:latin typeface="Nunito" pitchFamily="2" charset="-18"/>
            </a:endParaRPr>
          </a:p>
          <a:p>
            <a:pPr marL="285750" indent="-285750">
              <a:lnSpc>
                <a:spcPct val="100000"/>
              </a:lnSpc>
              <a:spcAft>
                <a:spcPts val="1200"/>
              </a:spcAft>
              <a:buFont typeface="Arial" panose="020B0604020202020204" pitchFamily="34" charset="0"/>
              <a:buChar char="•"/>
            </a:pPr>
            <a:r>
              <a:rPr lang="en-GB" sz="1800" dirty="0"/>
              <a:t>15-17 November </a:t>
            </a:r>
            <a:r>
              <a:rPr lang="en-GB" sz="1800"/>
              <a:t>2023 </a:t>
            </a:r>
          </a:p>
          <a:p>
            <a:pPr marL="285750" indent="-285750">
              <a:lnSpc>
                <a:spcPct val="100000"/>
              </a:lnSpc>
              <a:spcAft>
                <a:spcPts val="1200"/>
              </a:spcAft>
              <a:buFont typeface="Arial" panose="020B0604020202020204" pitchFamily="34" charset="0"/>
              <a:buChar char="•"/>
            </a:pPr>
            <a:r>
              <a:rPr lang="en-GB" sz="1800"/>
              <a:t>Venue </a:t>
            </a:r>
            <a:r>
              <a:rPr lang="en-GB" sz="1800" dirty="0"/>
              <a:t>- Central European University, Vienna </a:t>
            </a:r>
          </a:p>
          <a:p>
            <a:pPr marL="285750" indent="-285750">
              <a:lnSpc>
                <a:spcPct val="100000"/>
              </a:lnSpc>
              <a:spcAft>
                <a:spcPts val="1200"/>
              </a:spcAft>
              <a:buFont typeface="Arial" panose="020B0604020202020204" pitchFamily="34" charset="0"/>
              <a:buChar char="•"/>
            </a:pPr>
            <a:r>
              <a:rPr lang="en-GB" sz="1800" dirty="0"/>
              <a:t>Organised by EUI and CEU</a:t>
            </a:r>
          </a:p>
          <a:p>
            <a:pPr marL="285750" indent="-285750">
              <a:lnSpc>
                <a:spcPct val="100000"/>
              </a:lnSpc>
              <a:spcAft>
                <a:spcPts val="1200"/>
              </a:spcAft>
              <a:buFont typeface="Arial" panose="020B0604020202020204" pitchFamily="34" charset="0"/>
              <a:buChar char="•"/>
            </a:pPr>
            <a:r>
              <a:rPr lang="en-GB" sz="1800" dirty="0"/>
              <a:t>For PhDs on their senior years of doctoral programs from 10 CIVICA Universities </a:t>
            </a:r>
          </a:p>
          <a:p>
            <a:pPr>
              <a:lnSpc>
                <a:spcPct val="100000"/>
              </a:lnSpc>
              <a:spcAft>
                <a:spcPts val="1200"/>
              </a:spcAft>
            </a:pPr>
            <a:r>
              <a:rPr lang="en-US" sz="1800" b="1" i="0" dirty="0">
                <a:solidFill>
                  <a:srgbClr val="000000"/>
                </a:solidFill>
                <a:effectLst/>
                <a:latin typeface="Nunito" pitchFamily="2" charset="-18"/>
              </a:rPr>
              <a:t>PhD researchers from any discipline at the CIVICA member universities who are in their penultimate or final year of the PhD at the time of the conference (November 2023) are eligible to apply.</a:t>
            </a:r>
          </a:p>
          <a:p>
            <a:pPr marL="342900" indent="-342900">
              <a:lnSpc>
                <a:spcPct val="100000"/>
              </a:lnSpc>
              <a:spcAft>
                <a:spcPts val="1200"/>
              </a:spcAft>
              <a:buFont typeface="Arial" panose="020B0604020202020204" pitchFamily="34" charset="0"/>
              <a:buChar char="•"/>
            </a:pPr>
            <a:r>
              <a:rPr lang="en-GB" sz="1800" dirty="0"/>
              <a:t>10 PhDs from Ukraine (KSE – early-career researchers (no PhD level)</a:t>
            </a:r>
          </a:p>
          <a:p>
            <a:pPr>
              <a:lnSpc>
                <a:spcPct val="100000"/>
              </a:lnSpc>
              <a:spcAft>
                <a:spcPts val="1200"/>
              </a:spcAft>
            </a:pPr>
            <a:endParaRPr lang="pl-PL" sz="1800" dirty="0"/>
          </a:p>
        </p:txBody>
      </p:sp>
      <p:sp>
        <p:nvSpPr>
          <p:cNvPr id="4" name="Tytuł 3">
            <a:extLst>
              <a:ext uri="{FF2B5EF4-FFF2-40B4-BE49-F238E27FC236}">
                <a16:creationId xmlns:a16="http://schemas.microsoft.com/office/drawing/2014/main" id="{27B44A58-933F-AE44-0AE6-BD7E3269FE6F}"/>
              </a:ext>
            </a:extLst>
          </p:cNvPr>
          <p:cNvSpPr>
            <a:spLocks noGrp="1"/>
          </p:cNvSpPr>
          <p:nvPr>
            <p:ph type="title"/>
          </p:nvPr>
        </p:nvSpPr>
        <p:spPr>
          <a:xfrm>
            <a:off x="343928" y="342340"/>
            <a:ext cx="7779346" cy="773282"/>
          </a:xfrm>
        </p:spPr>
        <p:txBody>
          <a:bodyPr/>
          <a:lstStyle/>
          <a:p>
            <a:r>
              <a:rPr lang="pl-PL" dirty="0"/>
              <a:t>CIVICA </a:t>
            </a:r>
            <a:r>
              <a:rPr lang="en-GB" dirty="0"/>
              <a:t>Doctoral Conference </a:t>
            </a:r>
            <a:r>
              <a:rPr lang="pl-PL" dirty="0"/>
              <a:t>2023: </a:t>
            </a:r>
            <a:r>
              <a:rPr lang="en-GB" dirty="0"/>
              <a:t>15-17</a:t>
            </a:r>
            <a:r>
              <a:rPr lang="pl-PL" dirty="0"/>
              <a:t>.</a:t>
            </a:r>
            <a:r>
              <a:rPr lang="en-GB" dirty="0"/>
              <a:t>11</a:t>
            </a:r>
            <a:r>
              <a:rPr lang="pl-PL" dirty="0"/>
              <a:t>.2023</a:t>
            </a:r>
          </a:p>
        </p:txBody>
      </p:sp>
      <p:pic>
        <p:nvPicPr>
          <p:cNvPr id="3" name="Obraz 2">
            <a:extLst>
              <a:ext uri="{FF2B5EF4-FFF2-40B4-BE49-F238E27FC236}">
                <a16:creationId xmlns:a16="http://schemas.microsoft.com/office/drawing/2014/main" id="{E46EC23F-E7ED-194E-3902-0D55250B81BC}"/>
              </a:ext>
            </a:extLst>
          </p:cNvPr>
          <p:cNvPicPr>
            <a:picLocks noChangeAspect="1"/>
          </p:cNvPicPr>
          <p:nvPr/>
        </p:nvPicPr>
        <p:blipFill>
          <a:blip r:embed="rId2"/>
          <a:stretch>
            <a:fillRect/>
          </a:stretch>
        </p:blipFill>
        <p:spPr>
          <a:xfrm>
            <a:off x="8365687" y="5531370"/>
            <a:ext cx="2526346" cy="984290"/>
          </a:xfrm>
          <a:prstGeom prst="rect">
            <a:avLst/>
          </a:prstGeom>
        </p:spPr>
      </p:pic>
      <p:pic>
        <p:nvPicPr>
          <p:cNvPr id="2" name="Obraz 1">
            <a:extLst>
              <a:ext uri="{FF2B5EF4-FFF2-40B4-BE49-F238E27FC236}">
                <a16:creationId xmlns:a16="http://schemas.microsoft.com/office/drawing/2014/main" id="{7D44981B-9472-B289-B329-FD77B4BC1646}"/>
              </a:ext>
            </a:extLst>
          </p:cNvPr>
          <p:cNvPicPr>
            <a:picLocks noChangeAspect="1"/>
          </p:cNvPicPr>
          <p:nvPr/>
        </p:nvPicPr>
        <p:blipFill>
          <a:blip r:embed="rId3"/>
          <a:stretch>
            <a:fillRect/>
          </a:stretch>
        </p:blipFill>
        <p:spPr>
          <a:xfrm>
            <a:off x="2303278" y="5214018"/>
            <a:ext cx="1763124" cy="1763124"/>
          </a:xfrm>
          <a:prstGeom prst="rect">
            <a:avLst/>
          </a:prstGeom>
        </p:spPr>
      </p:pic>
      <p:sp>
        <p:nvSpPr>
          <p:cNvPr id="9" name="Rectangle 4">
            <a:extLst>
              <a:ext uri="{FF2B5EF4-FFF2-40B4-BE49-F238E27FC236}">
                <a16:creationId xmlns:a16="http://schemas.microsoft.com/office/drawing/2014/main" id="{7A138C19-29A2-9D18-57D0-3DEE522315FA}"/>
              </a:ext>
            </a:extLst>
          </p:cNvPr>
          <p:cNvSpPr>
            <a:spLocks noChangeArrowheads="1"/>
          </p:cNvSpPr>
          <p:nvPr/>
        </p:nvSpPr>
        <p:spPr bwMode="auto">
          <a:xfrm>
            <a:off x="3707704" y="-81069"/>
            <a:ext cx="8484296"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pic>
        <p:nvPicPr>
          <p:cNvPr id="10" name="Obraz 9">
            <a:extLst>
              <a:ext uri="{FF2B5EF4-FFF2-40B4-BE49-F238E27FC236}">
                <a16:creationId xmlns:a16="http://schemas.microsoft.com/office/drawing/2014/main" id="{656E96A5-B30D-E910-7330-CE3C993DF63D}"/>
              </a:ext>
            </a:extLst>
          </p:cNvPr>
          <p:cNvPicPr>
            <a:picLocks noChangeAspect="1"/>
          </p:cNvPicPr>
          <p:nvPr/>
        </p:nvPicPr>
        <p:blipFill>
          <a:blip r:embed="rId4"/>
          <a:stretch>
            <a:fillRect/>
          </a:stretch>
        </p:blipFill>
        <p:spPr>
          <a:xfrm>
            <a:off x="4420215" y="5264962"/>
            <a:ext cx="3128053" cy="1517106"/>
          </a:xfrm>
          <a:prstGeom prst="rect">
            <a:avLst/>
          </a:prstGeom>
        </p:spPr>
      </p:pic>
      <p:pic>
        <p:nvPicPr>
          <p:cNvPr id="1025" name="Picture 1" descr="CIVICA Doctoral Conference 2023">
            <a:extLst>
              <a:ext uri="{FF2B5EF4-FFF2-40B4-BE49-F238E27FC236}">
                <a16:creationId xmlns:a16="http://schemas.microsoft.com/office/drawing/2014/main" id="{3EA3E9F8-1A2C-5D91-1103-E3D801162E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302" y="924151"/>
            <a:ext cx="3215324" cy="241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00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F4644F7-2E67-DCC3-7E13-29E280478417}"/>
              </a:ext>
            </a:extLst>
          </p:cNvPr>
          <p:cNvSpPr>
            <a:spLocks noGrp="1"/>
          </p:cNvSpPr>
          <p:nvPr>
            <p:ph type="title"/>
          </p:nvPr>
        </p:nvSpPr>
        <p:spPr/>
        <p:txBody>
          <a:bodyPr/>
          <a:lstStyle/>
          <a:p>
            <a:r>
              <a:rPr lang="en-GB" dirty="0">
                <a:latin typeface="Palatino Linotype" panose="02040502050505030304" pitchFamily="18" charset="0"/>
                <a:ea typeface="DengXian" panose="02010600030101010101" pitchFamily="2" charset="-122"/>
                <a:cs typeface="Times New Roman" panose="02020603050405020304" pitchFamily="18" charset="0"/>
              </a:rPr>
              <a:t>CIVICA Doctoral Conference 2023</a:t>
            </a:r>
            <a:br>
              <a:rPr lang="pl-PL" sz="4800" dirty="0">
                <a:latin typeface="Calibri" panose="020F0502020204030204" pitchFamily="34" charset="0"/>
                <a:ea typeface="DengXian" panose="02010600030101010101" pitchFamily="2" charset="-122"/>
                <a:cs typeface="Arial" panose="020B0604020202020204" pitchFamily="34" charset="0"/>
              </a:rPr>
            </a:br>
            <a:endParaRPr lang="pl-PL" dirty="0"/>
          </a:p>
        </p:txBody>
      </p:sp>
      <p:sp>
        <p:nvSpPr>
          <p:cNvPr id="4" name="Symbol zastępczy numeru slajdu 3">
            <a:extLst>
              <a:ext uri="{FF2B5EF4-FFF2-40B4-BE49-F238E27FC236}">
                <a16:creationId xmlns:a16="http://schemas.microsoft.com/office/drawing/2014/main" id="{BD6C1681-48CD-8797-99A3-1070C708A409}"/>
              </a:ext>
            </a:extLst>
          </p:cNvPr>
          <p:cNvSpPr>
            <a:spLocks noGrp="1"/>
          </p:cNvSpPr>
          <p:nvPr>
            <p:ph type="sldNum" sz="quarter" idx="12"/>
          </p:nvPr>
        </p:nvSpPr>
        <p:spPr/>
        <p:txBody>
          <a:bodyPr/>
          <a:lstStyle/>
          <a:p>
            <a:fld id="{5805184B-05E4-4592-BE52-C27AAFD0420A}" type="slidenum">
              <a:rPr lang="en-GB" smtClean="0"/>
              <a:t>3</a:t>
            </a:fld>
            <a:endParaRPr lang="en-GB" dirty="0"/>
          </a:p>
        </p:txBody>
      </p:sp>
      <p:sp>
        <p:nvSpPr>
          <p:cNvPr id="8" name="pole tekstowe 7">
            <a:extLst>
              <a:ext uri="{FF2B5EF4-FFF2-40B4-BE49-F238E27FC236}">
                <a16:creationId xmlns:a16="http://schemas.microsoft.com/office/drawing/2014/main" id="{3F65CADA-535C-38A1-51A2-645512B0AA59}"/>
              </a:ext>
            </a:extLst>
          </p:cNvPr>
          <p:cNvSpPr txBox="1"/>
          <p:nvPr/>
        </p:nvSpPr>
        <p:spPr>
          <a:xfrm>
            <a:off x="1110216" y="1327249"/>
            <a:ext cx="9971568" cy="3970318"/>
          </a:xfrm>
          <a:prstGeom prst="rect">
            <a:avLst/>
          </a:prstGeom>
          <a:noFill/>
        </p:spPr>
        <p:txBody>
          <a:bodyPr wrap="square">
            <a:spAutoFit/>
          </a:bodyPr>
          <a:lstStyle/>
          <a:p>
            <a:pPr algn="just"/>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This conference offers PhD researchers from the ten CIVICA member universities the opportunity to prepare themselves for the academic job market. It will involve feedback sessions and hands-on academic practice training workshops for PhD researchers from any discipline who seek an academic career.  </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The conference will include sessions and workshops on the following topics, among others:</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 </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How to write a powerful cover letter</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How to develop an effective research proposal for postdoc applications</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How to give a persuasive presentation on your research in a job talk</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marL="285750" indent="-285750" algn="just">
              <a:buFont typeface="Arial" panose="020B0604020202020204" pitchFamily="34" charset="0"/>
              <a:buChar char="•"/>
            </a:pPr>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How to do job interviews</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a:p>
            <a:pPr algn="just"/>
            <a:r>
              <a:rPr lang="en-GB" sz="1800" dirty="0">
                <a:solidFill>
                  <a:srgbClr val="000000"/>
                </a:solidFill>
                <a:effectLst/>
                <a:latin typeface="Palatino Linotype" panose="02040502050505030304" pitchFamily="18" charset="0"/>
                <a:ea typeface="DengXian" panose="02010600030101010101" pitchFamily="2" charset="-122"/>
                <a:cs typeface="Times New Roman" panose="02020603050405020304" pitchFamily="18" charset="0"/>
              </a:rPr>
              <a:t>All sessions and workshops will be run by experts and faculty members from the CIVICA partner institutions. The participants will have the chance to meet each other informally and to develop intra-CIVICA friendships in the beautiful setting of Vienna</a:t>
            </a:r>
            <a:endParaRPr lang="pl-PL" sz="2000" dirty="0">
              <a:solidFill>
                <a:srgbClr val="000000"/>
              </a:solidFill>
              <a:effectLst/>
              <a:latin typeface="Calibri" panose="020F0502020204030204" pitchFamily="34" charset="0"/>
              <a:ea typeface="DengXian" panose="02010600030101010101" pitchFamily="2" charset="-122"/>
              <a:cs typeface="Arial" panose="020B0604020202020204" pitchFamily="34" charset="0"/>
            </a:endParaRPr>
          </a:p>
        </p:txBody>
      </p:sp>
      <p:sp>
        <p:nvSpPr>
          <p:cNvPr id="10" name="pole tekstowe 9">
            <a:extLst>
              <a:ext uri="{FF2B5EF4-FFF2-40B4-BE49-F238E27FC236}">
                <a16:creationId xmlns:a16="http://schemas.microsoft.com/office/drawing/2014/main" id="{E99472E9-4608-8B81-BEED-2DB1C22FF520}"/>
              </a:ext>
            </a:extLst>
          </p:cNvPr>
          <p:cNvSpPr txBox="1"/>
          <p:nvPr/>
        </p:nvSpPr>
        <p:spPr>
          <a:xfrm>
            <a:off x="1480141" y="5791670"/>
            <a:ext cx="7381654" cy="307777"/>
          </a:xfrm>
          <a:prstGeom prst="rect">
            <a:avLst/>
          </a:prstGeom>
          <a:noFill/>
        </p:spPr>
        <p:txBody>
          <a:bodyPr wrap="square">
            <a:spAutoFit/>
          </a:bodyPr>
          <a:lstStyle/>
          <a:p>
            <a:r>
              <a:rPr lang="pl-PL" sz="1400" dirty="0">
                <a:solidFill>
                  <a:srgbClr val="000000"/>
                </a:solidFill>
              </a:rPr>
              <a:t>https://www.civica.eu/our-offers/phd-/-researchers/civica-doctoral-conference-2023/</a:t>
            </a:r>
          </a:p>
        </p:txBody>
      </p:sp>
      <p:pic>
        <p:nvPicPr>
          <p:cNvPr id="13" name="Obraz 12">
            <a:extLst>
              <a:ext uri="{FF2B5EF4-FFF2-40B4-BE49-F238E27FC236}">
                <a16:creationId xmlns:a16="http://schemas.microsoft.com/office/drawing/2014/main" id="{E00370D8-91BC-4329-C4A2-6FC4E3743C24}"/>
              </a:ext>
            </a:extLst>
          </p:cNvPr>
          <p:cNvPicPr>
            <a:picLocks noChangeAspect="1"/>
          </p:cNvPicPr>
          <p:nvPr/>
        </p:nvPicPr>
        <p:blipFill>
          <a:blip r:embed="rId2"/>
          <a:stretch>
            <a:fillRect/>
          </a:stretch>
        </p:blipFill>
        <p:spPr>
          <a:xfrm>
            <a:off x="8728985" y="5340894"/>
            <a:ext cx="3128053" cy="1517106"/>
          </a:xfrm>
          <a:prstGeom prst="rect">
            <a:avLst/>
          </a:prstGeom>
        </p:spPr>
      </p:pic>
    </p:spTree>
    <p:extLst>
      <p:ext uri="{BB962C8B-B14F-4D97-AF65-F5344CB8AC3E}">
        <p14:creationId xmlns:p14="http://schemas.microsoft.com/office/powerpoint/2010/main" val="2622394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17BD3D4F-FF08-3A2D-40F4-C74B2D5762B9}"/>
              </a:ext>
            </a:extLst>
          </p:cNvPr>
          <p:cNvSpPr>
            <a:spLocks noGrp="1"/>
          </p:cNvSpPr>
          <p:nvPr>
            <p:ph type="body" sz="quarter" idx="11"/>
          </p:nvPr>
        </p:nvSpPr>
        <p:spPr>
          <a:xfrm>
            <a:off x="1063928" y="1212980"/>
            <a:ext cx="9360000" cy="5100732"/>
          </a:xfrm>
        </p:spPr>
        <p:txBody>
          <a:bodyPr/>
          <a:lstStyle/>
          <a:p>
            <a:pPr marL="342900" indent="-342900" algn="l">
              <a:buFont typeface="Arial" panose="020B0604020202020204" pitchFamily="34" charset="0"/>
              <a:buChar char="•"/>
            </a:pPr>
            <a:endParaRPr lang="en-US" sz="2400" dirty="0">
              <a:solidFill>
                <a:srgbClr val="000000"/>
              </a:solidFill>
              <a:latin typeface="Nunito" pitchFamily="2" charset="-18"/>
            </a:endParaRPr>
          </a:p>
          <a:p>
            <a:pPr marL="342900" indent="-342900" algn="l">
              <a:buFont typeface="Arial" panose="020B0604020202020204" pitchFamily="34" charset="0"/>
              <a:buChar char="•"/>
            </a:pPr>
            <a:r>
              <a:rPr lang="en-US" sz="2400" dirty="0">
                <a:solidFill>
                  <a:srgbClr val="000000"/>
                </a:solidFill>
                <a:latin typeface="Nunito" pitchFamily="2" charset="-18"/>
              </a:rPr>
              <a:t>10 PhDs to be selected, 2 per University</a:t>
            </a:r>
          </a:p>
          <a:p>
            <a:pPr marL="342900" indent="-342900" algn="l">
              <a:buFont typeface="Arial" panose="020B0604020202020204" pitchFamily="34" charset="0"/>
              <a:buChar char="•"/>
            </a:pPr>
            <a:r>
              <a:rPr lang="en-US" sz="2400" i="0" dirty="0">
                <a:solidFill>
                  <a:srgbClr val="000000"/>
                </a:solidFill>
                <a:effectLst/>
                <a:latin typeface="Nunito" pitchFamily="2" charset="-18"/>
              </a:rPr>
              <a:t>Selection requirements for CIVICA PhDs (two documents in a single PDF file:</a:t>
            </a:r>
          </a:p>
          <a:p>
            <a:pPr algn="l">
              <a:buFont typeface="+mj-lt"/>
              <a:buAutoNum type="arabicPeriod"/>
            </a:pPr>
            <a:r>
              <a:rPr lang="en-US" sz="2400" i="0" dirty="0">
                <a:solidFill>
                  <a:srgbClr val="000000"/>
                </a:solidFill>
                <a:effectLst/>
                <a:latin typeface="Nunito" pitchFamily="2" charset="-18"/>
              </a:rPr>
              <a:t>Your CV – including the name of your PhD degree </a:t>
            </a:r>
            <a:r>
              <a:rPr lang="en-US" sz="2400" i="0" dirty="0" err="1">
                <a:solidFill>
                  <a:srgbClr val="000000"/>
                </a:solidFill>
                <a:effectLst/>
                <a:latin typeface="Nunito" pitchFamily="2" charset="-18"/>
              </a:rPr>
              <a:t>programme</a:t>
            </a:r>
            <a:r>
              <a:rPr lang="en-US" sz="2400" i="0" dirty="0">
                <a:solidFill>
                  <a:srgbClr val="000000"/>
                </a:solidFill>
                <a:effectLst/>
                <a:latin typeface="Nunito" pitchFamily="2" charset="-18"/>
              </a:rPr>
              <a:t> (for example, “PhD in Political Science”) and your area of research (for example, “Migration </a:t>
            </a:r>
            <a:r>
              <a:rPr lang="en-US" dirty="0">
                <a:solidFill>
                  <a:srgbClr val="000000"/>
                </a:solidFill>
                <a:latin typeface="Nunito" pitchFamily="2" charset="-18"/>
              </a:rPr>
              <a:t>P</a:t>
            </a:r>
            <a:r>
              <a:rPr lang="en-US" sz="2400" i="0" dirty="0">
                <a:solidFill>
                  <a:srgbClr val="000000"/>
                </a:solidFill>
                <a:effectLst/>
                <a:latin typeface="Nunito" pitchFamily="2" charset="-18"/>
              </a:rPr>
              <a:t>olicy”)</a:t>
            </a:r>
          </a:p>
          <a:p>
            <a:pPr algn="l">
              <a:buFont typeface="+mj-lt"/>
              <a:buAutoNum type="arabicPeriod"/>
            </a:pPr>
            <a:r>
              <a:rPr lang="en-US" sz="2400" i="0" dirty="0">
                <a:solidFill>
                  <a:srgbClr val="000000"/>
                </a:solidFill>
                <a:effectLst/>
                <a:latin typeface="Nunito" pitchFamily="2" charset="-18"/>
              </a:rPr>
              <a:t>A single-spaced 1-to-2-page presentation/description of your research </a:t>
            </a:r>
          </a:p>
          <a:p>
            <a:pPr algn="l">
              <a:buFont typeface="+mj-lt"/>
              <a:buAutoNum type="arabicPeriod"/>
            </a:pPr>
            <a:r>
              <a:rPr lang="en-US" dirty="0">
                <a:solidFill>
                  <a:srgbClr val="000000"/>
                </a:solidFill>
                <a:latin typeface="Nunito" pitchFamily="2" charset="-18"/>
              </a:rPr>
              <a:t>Documents are  to be </a:t>
            </a:r>
            <a:r>
              <a:rPr lang="en-US" sz="2400" i="0" dirty="0">
                <a:solidFill>
                  <a:srgbClr val="000000"/>
                </a:solidFill>
                <a:effectLst/>
                <a:latin typeface="Nunito" pitchFamily="2" charset="-18"/>
              </a:rPr>
              <a:t> submitted to  the Centre for International  Mobility (ciam@kneu.edu.ua) by June 26, 2023.</a:t>
            </a:r>
          </a:p>
          <a:p>
            <a:pPr algn="l">
              <a:buFont typeface="+mj-lt"/>
              <a:buAutoNum type="arabicPeriod"/>
            </a:pPr>
            <a:endParaRPr lang="en-US" sz="2400" i="0" dirty="0">
              <a:solidFill>
                <a:srgbClr val="000000"/>
              </a:solidFill>
              <a:effectLst/>
              <a:latin typeface="Nunito" pitchFamily="2" charset="-18"/>
            </a:endParaRPr>
          </a:p>
          <a:p>
            <a:endParaRPr lang="ru-UA" dirty="0"/>
          </a:p>
        </p:txBody>
      </p:sp>
      <p:sp>
        <p:nvSpPr>
          <p:cNvPr id="3" name="Заголовок 2">
            <a:extLst>
              <a:ext uri="{FF2B5EF4-FFF2-40B4-BE49-F238E27FC236}">
                <a16:creationId xmlns:a16="http://schemas.microsoft.com/office/drawing/2014/main" id="{D9F11636-CFB7-C028-6F13-485555CD9A21}"/>
              </a:ext>
            </a:extLst>
          </p:cNvPr>
          <p:cNvSpPr>
            <a:spLocks noGrp="1"/>
          </p:cNvSpPr>
          <p:nvPr>
            <p:ph type="title"/>
          </p:nvPr>
        </p:nvSpPr>
        <p:spPr/>
        <p:txBody>
          <a:bodyPr/>
          <a:lstStyle/>
          <a:p>
            <a:pPr algn="ctr"/>
            <a:r>
              <a:rPr lang="en-GB" dirty="0"/>
              <a:t>Selection of PhDs </a:t>
            </a:r>
            <a:endParaRPr lang="ru-UA" dirty="0"/>
          </a:p>
        </p:txBody>
      </p:sp>
      <p:sp>
        <p:nvSpPr>
          <p:cNvPr id="4" name="Номер слайда 3">
            <a:extLst>
              <a:ext uri="{FF2B5EF4-FFF2-40B4-BE49-F238E27FC236}">
                <a16:creationId xmlns:a16="http://schemas.microsoft.com/office/drawing/2014/main" id="{3621C2AB-EEB2-604D-C89D-FCE884C3B65F}"/>
              </a:ext>
            </a:extLst>
          </p:cNvPr>
          <p:cNvSpPr>
            <a:spLocks noGrp="1"/>
          </p:cNvSpPr>
          <p:nvPr>
            <p:ph type="sldNum" sz="quarter" idx="12"/>
          </p:nvPr>
        </p:nvSpPr>
        <p:spPr/>
        <p:txBody>
          <a:bodyPr/>
          <a:lstStyle/>
          <a:p>
            <a:fld id="{5805184B-05E4-4592-BE52-C27AAFD0420A}" type="slidenum">
              <a:rPr lang="en-GB" smtClean="0"/>
              <a:t>4</a:t>
            </a:fld>
            <a:endParaRPr lang="en-GB" dirty="0"/>
          </a:p>
        </p:txBody>
      </p:sp>
    </p:spTree>
    <p:extLst>
      <p:ext uri="{BB962C8B-B14F-4D97-AF65-F5344CB8AC3E}">
        <p14:creationId xmlns:p14="http://schemas.microsoft.com/office/powerpoint/2010/main" val="517333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DC6AFF1-A036-8A02-7504-C8EBA660929E}"/>
              </a:ext>
            </a:extLst>
          </p:cNvPr>
          <p:cNvSpPr>
            <a:spLocks noGrp="1"/>
          </p:cNvSpPr>
          <p:nvPr>
            <p:ph type="body" sz="quarter" idx="11"/>
          </p:nvPr>
        </p:nvSpPr>
        <p:spPr>
          <a:xfrm>
            <a:off x="717700" y="1684595"/>
            <a:ext cx="10644843" cy="4085028"/>
          </a:xfrm>
        </p:spPr>
        <p:txBody>
          <a:bodyPr/>
          <a:lstStyle/>
          <a:p>
            <a:pPr marL="342900" indent="-342900">
              <a:buFont typeface="Arial" panose="020B0604020202020204" pitchFamily="34" charset="0"/>
              <a:buChar char="•"/>
            </a:pPr>
            <a:r>
              <a:rPr lang="en-US" sz="2000" dirty="0"/>
              <a:t>All the costs covered by SGH</a:t>
            </a:r>
          </a:p>
          <a:p>
            <a:pPr marL="342900" indent="-342900">
              <a:buFont typeface="Arial" panose="020B0604020202020204" pitchFamily="34" charset="0"/>
              <a:buChar char="•"/>
            </a:pPr>
            <a:r>
              <a:rPr lang="en-US" sz="2000" dirty="0"/>
              <a:t>Travel costs covered: 3000 PLN as a lump sum </a:t>
            </a:r>
          </a:p>
          <a:p>
            <a:pPr marL="342900" indent="-342900">
              <a:buFont typeface="Arial" panose="020B0604020202020204" pitchFamily="34" charset="0"/>
              <a:buChar char="•"/>
            </a:pPr>
            <a:r>
              <a:rPr lang="en-GB" sz="2000" dirty="0"/>
              <a:t>Reimbursement in cash before the meeting or after (to the bank account) - tbc</a:t>
            </a:r>
          </a:p>
          <a:p>
            <a:pPr marL="342900" indent="-342900">
              <a:buFont typeface="Arial" panose="020B0604020202020204" pitchFamily="34" charset="0"/>
              <a:buChar char="•"/>
            </a:pPr>
            <a:r>
              <a:rPr lang="en-GB" sz="2000" dirty="0"/>
              <a:t>Accommodation and meals will be provided by SGH and CEU under NAWA funding – 4 nights will be covered (14</a:t>
            </a:r>
            <a:r>
              <a:rPr lang="en-GB" sz="2000" baseline="30000" dirty="0"/>
              <a:t>th</a:t>
            </a:r>
            <a:r>
              <a:rPr lang="en-GB" sz="2000" dirty="0"/>
              <a:t> Nov  arrival – 18</a:t>
            </a:r>
            <a:r>
              <a:rPr lang="en-GB" sz="2000" baseline="30000" dirty="0"/>
              <a:t>th</a:t>
            </a:r>
            <a:r>
              <a:rPr lang="en-GB" sz="2000" dirty="0"/>
              <a:t> Nov departure)</a:t>
            </a:r>
          </a:p>
          <a:p>
            <a:pPr marL="342900" indent="-342900">
              <a:buFont typeface="Arial" panose="020B0604020202020204" pitchFamily="34" charset="0"/>
              <a:buChar char="•"/>
            </a:pPr>
            <a:r>
              <a:rPr lang="en-GB" sz="2000" dirty="0"/>
              <a:t>PhDs will have to arrange travel by their own </a:t>
            </a:r>
          </a:p>
          <a:p>
            <a:pPr marL="342900" indent="-342900">
              <a:buFont typeface="Arial" panose="020B0604020202020204" pitchFamily="34" charset="0"/>
              <a:buChar char="•"/>
            </a:pPr>
            <a:r>
              <a:rPr lang="en-GB" sz="2000" dirty="0"/>
              <a:t>Local transportation tickets by participants</a:t>
            </a:r>
          </a:p>
          <a:p>
            <a:pPr marL="342900" indent="-342900">
              <a:buFont typeface="Arial" panose="020B0604020202020204" pitchFamily="34" charset="0"/>
              <a:buChar char="•"/>
            </a:pPr>
            <a:r>
              <a:rPr lang="en-GB" sz="2000" dirty="0"/>
              <a:t>Agreement for travel reimbursement to be signed before (in October)</a:t>
            </a:r>
          </a:p>
          <a:p>
            <a:endParaRPr lang="en-GB" sz="2000" dirty="0"/>
          </a:p>
          <a:p>
            <a:pPr marL="342900" indent="-342900">
              <a:buFont typeface="Arial" panose="020B0604020202020204" pitchFamily="34" charset="0"/>
              <a:buChar char="•"/>
            </a:pPr>
            <a:r>
              <a:rPr lang="en-GB" sz="2000" dirty="0"/>
              <a:t>Multiple travel options: planes, bus, train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3" name="Tytuł 2">
            <a:extLst>
              <a:ext uri="{FF2B5EF4-FFF2-40B4-BE49-F238E27FC236}">
                <a16:creationId xmlns:a16="http://schemas.microsoft.com/office/drawing/2014/main" id="{4067C8E7-3DC1-4AB5-CA82-3C09E0189139}"/>
              </a:ext>
            </a:extLst>
          </p:cNvPr>
          <p:cNvSpPr>
            <a:spLocks noGrp="1"/>
          </p:cNvSpPr>
          <p:nvPr>
            <p:ph type="title"/>
          </p:nvPr>
        </p:nvSpPr>
        <p:spPr>
          <a:xfrm>
            <a:off x="686175" y="398166"/>
            <a:ext cx="10080000" cy="773282"/>
          </a:xfrm>
        </p:spPr>
        <p:txBody>
          <a:bodyPr/>
          <a:lstStyle/>
          <a:p>
            <a:r>
              <a:rPr lang="pl-PL" dirty="0"/>
              <a:t>Financial </a:t>
            </a:r>
            <a:r>
              <a:rPr lang="pl-PL" dirty="0" err="1"/>
              <a:t>conditions</a:t>
            </a:r>
            <a:r>
              <a:rPr lang="pl-PL" dirty="0"/>
              <a:t>:</a:t>
            </a:r>
          </a:p>
        </p:txBody>
      </p:sp>
      <p:sp>
        <p:nvSpPr>
          <p:cNvPr id="4" name="Symbol zastępczy numeru slajdu 3">
            <a:extLst>
              <a:ext uri="{FF2B5EF4-FFF2-40B4-BE49-F238E27FC236}">
                <a16:creationId xmlns:a16="http://schemas.microsoft.com/office/drawing/2014/main" id="{CB5DD792-BA99-7CCA-358B-72245BB8BA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05184B-05E4-4592-BE52-C27AAFD0420A}" type="slidenum">
              <a:rPr kumimoji="0" lang="en-GB" sz="1000" b="0" i="0" u="none" strike="noStrike" kern="1200" cap="none" spc="0" normalizeH="0" baseline="0" noProof="0" smtClean="0">
                <a:ln>
                  <a:noFill/>
                </a:ln>
                <a:solidFill>
                  <a:srgbClr val="244F9D"/>
                </a:solidFill>
                <a:effectLst/>
                <a:uLnTx/>
                <a:uFillTx/>
                <a:latin typeface="Nunito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244F9D"/>
              </a:solidFill>
              <a:effectLst/>
              <a:uLnTx/>
              <a:uFillTx/>
              <a:latin typeface="Nunito Sans"/>
              <a:ea typeface="+mn-ea"/>
              <a:cs typeface="+mn-cs"/>
            </a:endParaRPr>
          </a:p>
        </p:txBody>
      </p:sp>
      <p:pic>
        <p:nvPicPr>
          <p:cNvPr id="5" name="Obraz 4">
            <a:extLst>
              <a:ext uri="{FF2B5EF4-FFF2-40B4-BE49-F238E27FC236}">
                <a16:creationId xmlns:a16="http://schemas.microsoft.com/office/drawing/2014/main" id="{B4C37E5D-C118-DDE0-4016-6C1A2A11C8F7}"/>
              </a:ext>
            </a:extLst>
          </p:cNvPr>
          <p:cNvPicPr>
            <a:picLocks noChangeAspect="1"/>
          </p:cNvPicPr>
          <p:nvPr/>
        </p:nvPicPr>
        <p:blipFill>
          <a:blip r:embed="rId3"/>
          <a:stretch>
            <a:fillRect/>
          </a:stretch>
        </p:blipFill>
        <p:spPr>
          <a:xfrm>
            <a:off x="6322031" y="241167"/>
            <a:ext cx="1877731" cy="731583"/>
          </a:xfrm>
          <a:prstGeom prst="rect">
            <a:avLst/>
          </a:prstGeom>
        </p:spPr>
      </p:pic>
      <p:pic>
        <p:nvPicPr>
          <p:cNvPr id="6" name="Obraz 5">
            <a:extLst>
              <a:ext uri="{FF2B5EF4-FFF2-40B4-BE49-F238E27FC236}">
                <a16:creationId xmlns:a16="http://schemas.microsoft.com/office/drawing/2014/main" id="{1FC6E9F7-A566-3377-D2E2-787AC9F05D57}"/>
              </a:ext>
            </a:extLst>
          </p:cNvPr>
          <p:cNvPicPr>
            <a:picLocks noChangeAspect="1"/>
          </p:cNvPicPr>
          <p:nvPr/>
        </p:nvPicPr>
        <p:blipFill>
          <a:blip r:embed="rId4"/>
          <a:stretch>
            <a:fillRect/>
          </a:stretch>
        </p:blipFill>
        <p:spPr>
          <a:xfrm>
            <a:off x="8617136" y="0"/>
            <a:ext cx="1505634" cy="1505634"/>
          </a:xfrm>
          <a:prstGeom prst="rect">
            <a:avLst/>
          </a:prstGeom>
        </p:spPr>
      </p:pic>
    </p:spTree>
    <p:extLst>
      <p:ext uri="{BB962C8B-B14F-4D97-AF65-F5344CB8AC3E}">
        <p14:creationId xmlns:p14="http://schemas.microsoft.com/office/powerpoint/2010/main" val="2395990130"/>
      </p:ext>
    </p:extLst>
  </p:cSld>
  <p:clrMapOvr>
    <a:masterClrMapping/>
  </p:clrMapOvr>
</p:sld>
</file>

<file path=ppt/theme/theme1.xml><?xml version="1.0" encoding="utf-8"?>
<a:theme xmlns:a="http://schemas.openxmlformats.org/drawingml/2006/main" name="CIVICA layout white background">
  <a:themeElements>
    <a:clrScheme name="CIVICA colors">
      <a:dk1>
        <a:srgbClr val="244F9D"/>
      </a:dk1>
      <a:lt1>
        <a:sysClr val="window" lastClr="FFFFFF"/>
      </a:lt1>
      <a:dk2>
        <a:srgbClr val="244F9D"/>
      </a:dk2>
      <a:lt2>
        <a:srgbClr val="FFFFFF"/>
      </a:lt2>
      <a:accent1>
        <a:srgbClr val="5781CE"/>
      </a:accent1>
      <a:accent2>
        <a:srgbClr val="0C2C66"/>
      </a:accent2>
      <a:accent3>
        <a:srgbClr val="ECA523"/>
      </a:accent3>
      <a:accent4>
        <a:srgbClr val="7796CE"/>
      </a:accent4>
      <a:accent5>
        <a:srgbClr val="D8D8D8"/>
      </a:accent5>
      <a:accent6>
        <a:srgbClr val="324A76"/>
      </a:accent6>
      <a:hlink>
        <a:srgbClr val="FFC000"/>
      </a:hlink>
      <a:folHlink>
        <a:srgbClr val="FFC000"/>
      </a:folHlink>
    </a:clrScheme>
    <a:fontScheme name="CIVICA font combo">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A layout blue background">
  <a:themeElements>
    <a:clrScheme name="CIVICA colors">
      <a:dk1>
        <a:srgbClr val="244F9D"/>
      </a:dk1>
      <a:lt1>
        <a:sysClr val="window" lastClr="FFFFFF"/>
      </a:lt1>
      <a:dk2>
        <a:srgbClr val="244F9D"/>
      </a:dk2>
      <a:lt2>
        <a:srgbClr val="FFFFFF"/>
      </a:lt2>
      <a:accent1>
        <a:srgbClr val="5781CE"/>
      </a:accent1>
      <a:accent2>
        <a:srgbClr val="0C2C66"/>
      </a:accent2>
      <a:accent3>
        <a:srgbClr val="ECA523"/>
      </a:accent3>
      <a:accent4>
        <a:srgbClr val="7796CE"/>
      </a:accent4>
      <a:accent5>
        <a:srgbClr val="D8D8D8"/>
      </a:accent5>
      <a:accent6>
        <a:srgbClr val="324A76"/>
      </a:accent6>
      <a:hlink>
        <a:srgbClr val="FFC000"/>
      </a:hlink>
      <a:folHlink>
        <a:srgbClr val="FFC000"/>
      </a:folHlink>
    </a:clrScheme>
    <a:fontScheme name="CIVICA font combo">
      <a:majorFont>
        <a:latin typeface="Nunito Sans"/>
        <a:ea typeface=""/>
        <a:cs typeface=""/>
      </a:majorFont>
      <a:minorFont>
        <a:latin typeface="Nuni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61A1251-DA89-493A-8204-679220DD13D9}">
  <ds:schemaRefs>
    <ds:schemaRef ds:uri="http://schemas.microsoft.com/sharepoint/v3/contenttype/forms"/>
  </ds:schemaRefs>
</ds:datastoreItem>
</file>

<file path=customXml/itemProps2.xml><?xml version="1.0" encoding="utf-8"?>
<ds:datastoreItem xmlns:ds="http://schemas.openxmlformats.org/officeDocument/2006/customXml" ds:itemID="{D1B0ABC2-BF39-4F70-A7AD-9DFBD1D272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EC375F-F377-4CDC-ADF0-CC8811D177D6}">
  <ds:schemaRefs>
    <ds:schemaRef ds:uri="http://purl.org/dc/elements/1.1/"/>
    <ds:schemaRef ds:uri="http://schemas.microsoft.com/office/2006/metadata/propertie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Dashboard, from 24Slides</Template>
  <TotalTime>0</TotalTime>
  <Words>473</Words>
  <Application>Microsoft Office PowerPoint</Application>
  <PresentationFormat>Широкоэкранный</PresentationFormat>
  <Paragraphs>44</Paragraphs>
  <Slides>5</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5</vt:i4>
      </vt:variant>
    </vt:vector>
  </HeadingPairs>
  <TitlesOfParts>
    <vt:vector size="12" baseType="lpstr">
      <vt:lpstr>Arial</vt:lpstr>
      <vt:lpstr>Palatino Linotype</vt:lpstr>
      <vt:lpstr>Nunito</vt:lpstr>
      <vt:lpstr>Calibri</vt:lpstr>
      <vt:lpstr>Nunito Sans</vt:lpstr>
      <vt:lpstr>CIVICA layout white background</vt:lpstr>
      <vt:lpstr>CIVICA layout blue background</vt:lpstr>
      <vt:lpstr>CIVICA for Ukraine CIVICA Doctoral Conference </vt:lpstr>
      <vt:lpstr>CIVICA Doctoral Conference 2023: 15-17.11.2023</vt:lpstr>
      <vt:lpstr>CIVICA Doctoral Conference 2023 </vt:lpstr>
      <vt:lpstr>Selection of PhDs </vt:lpstr>
      <vt:lpstr>Financial conditions: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426</cp:revision>
  <dcterms:created xsi:type="dcterms:W3CDTF">2020-07-29T14:43:06Z</dcterms:created>
  <dcterms:modified xsi:type="dcterms:W3CDTF">2023-06-13T09:33:43Z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