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sldIdLst>
    <p:sldId id="256" r:id="rId2"/>
    <p:sldId id="257" r:id="rId3"/>
    <p:sldId id="266" r:id="rId4"/>
    <p:sldId id="263" r:id="rId5"/>
    <p:sldId id="264" r:id="rId6"/>
    <p:sldId id="265" r:id="rId7"/>
    <p:sldId id="259" r:id="rId8"/>
    <p:sldId id="258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4CD1E7-27CC-451E-BF1F-E202D2E5F207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0FD64D-3881-4086-AD36-63EE53697825}">
      <dgm:prSet phldrT="[Текст]"/>
      <dgm:spPr/>
      <dgm:t>
        <a:bodyPr/>
        <a:lstStyle/>
        <a:p>
          <a:r>
            <a:rPr lang="uk-UA" dirty="0" smtClean="0"/>
            <a:t>Матеріальна винагорода</a:t>
          </a:r>
          <a:endParaRPr lang="ru-RU" dirty="0"/>
        </a:p>
      </dgm:t>
    </dgm:pt>
    <dgm:pt modelId="{D83C7273-24D6-466F-903B-CB0CEB4D0D9F}" type="parTrans" cxnId="{4D5FD98E-8B68-4C3A-A2F4-6CD0EA1785E8}">
      <dgm:prSet/>
      <dgm:spPr/>
      <dgm:t>
        <a:bodyPr/>
        <a:lstStyle/>
        <a:p>
          <a:endParaRPr lang="ru-RU"/>
        </a:p>
      </dgm:t>
    </dgm:pt>
    <dgm:pt modelId="{BC8B091D-7102-4EFE-A26A-C905F8ED5734}" type="sibTrans" cxnId="{4D5FD98E-8B68-4C3A-A2F4-6CD0EA1785E8}">
      <dgm:prSet/>
      <dgm:spPr/>
      <dgm:t>
        <a:bodyPr/>
        <a:lstStyle/>
        <a:p>
          <a:endParaRPr lang="ru-RU"/>
        </a:p>
      </dgm:t>
    </dgm:pt>
    <dgm:pt modelId="{8E57F5BF-9E96-453B-A12F-FD942696CFA8}">
      <dgm:prSet phldrT="[Текст]" custT="1"/>
      <dgm:spPr/>
      <dgm:t>
        <a:bodyPr/>
        <a:lstStyle/>
        <a:p>
          <a:endParaRPr lang="uk-UA" sz="1600" dirty="0" smtClean="0"/>
        </a:p>
        <a:p>
          <a:endParaRPr lang="uk-UA" sz="1600" dirty="0" smtClean="0"/>
        </a:p>
        <a:p>
          <a:endParaRPr lang="uk-UA" sz="1600" dirty="0" smtClean="0"/>
        </a:p>
        <a:p>
          <a:r>
            <a:rPr lang="uk-UA" sz="1600" dirty="0" smtClean="0"/>
            <a:t>-</a:t>
          </a:r>
          <a:r>
            <a:rPr lang="uk-UA" sz="1800" dirty="0" smtClean="0"/>
            <a:t>заробітна плата</a:t>
          </a:r>
        </a:p>
        <a:p>
          <a:r>
            <a:rPr lang="uk-UA" sz="1800" dirty="0" smtClean="0"/>
            <a:t>-премії</a:t>
          </a:r>
        </a:p>
        <a:p>
          <a:r>
            <a:rPr lang="uk-UA" sz="1800" dirty="0" smtClean="0"/>
            <a:t>-бонуси</a:t>
          </a:r>
        </a:p>
        <a:p>
          <a:r>
            <a:rPr lang="uk-UA" sz="1800" dirty="0" smtClean="0"/>
            <a:t>відсотки з дивідендів, прибутків, акцій компанії</a:t>
          </a:r>
        </a:p>
        <a:p>
          <a:endParaRPr lang="uk-UA" sz="1600" dirty="0" smtClean="0"/>
        </a:p>
        <a:p>
          <a:endParaRPr lang="uk-UA" sz="1600" dirty="0" smtClean="0"/>
        </a:p>
        <a:p>
          <a:endParaRPr lang="ru-RU" sz="1600" dirty="0"/>
        </a:p>
      </dgm:t>
    </dgm:pt>
    <dgm:pt modelId="{762C856A-5B67-4FC9-9ACB-48A0DBA92B62}" type="parTrans" cxnId="{ABF39D70-DF2C-44D0-AA7C-DB73907F6E56}">
      <dgm:prSet/>
      <dgm:spPr/>
      <dgm:t>
        <a:bodyPr/>
        <a:lstStyle/>
        <a:p>
          <a:endParaRPr lang="ru-RU"/>
        </a:p>
      </dgm:t>
    </dgm:pt>
    <dgm:pt modelId="{F9E12BD2-4206-4503-97B2-5A3E412819D5}" type="sibTrans" cxnId="{ABF39D70-DF2C-44D0-AA7C-DB73907F6E56}">
      <dgm:prSet/>
      <dgm:spPr/>
      <dgm:t>
        <a:bodyPr/>
        <a:lstStyle/>
        <a:p>
          <a:endParaRPr lang="ru-RU"/>
        </a:p>
      </dgm:t>
    </dgm:pt>
    <dgm:pt modelId="{E7D9BB27-7BFB-4ED7-A374-812BC8B3D272}">
      <dgm:prSet phldrT="[Текст]"/>
      <dgm:spPr/>
      <dgm:t>
        <a:bodyPr/>
        <a:lstStyle/>
        <a:p>
          <a:r>
            <a:rPr lang="uk-UA" dirty="0" smtClean="0"/>
            <a:t>Нематеріальна винагорода</a:t>
          </a:r>
          <a:endParaRPr lang="ru-RU" dirty="0"/>
        </a:p>
      </dgm:t>
    </dgm:pt>
    <dgm:pt modelId="{406F741E-07F6-4886-A48B-88255A98A8BF}" type="parTrans" cxnId="{5D79D258-B81B-4264-9760-825FCC84AFC5}">
      <dgm:prSet/>
      <dgm:spPr/>
      <dgm:t>
        <a:bodyPr/>
        <a:lstStyle/>
        <a:p>
          <a:endParaRPr lang="ru-RU"/>
        </a:p>
      </dgm:t>
    </dgm:pt>
    <dgm:pt modelId="{85B505E1-B59F-4372-B16B-67E8693B632B}" type="sibTrans" cxnId="{5D79D258-B81B-4264-9760-825FCC84AFC5}">
      <dgm:prSet/>
      <dgm:spPr/>
      <dgm:t>
        <a:bodyPr/>
        <a:lstStyle/>
        <a:p>
          <a:endParaRPr lang="ru-RU"/>
        </a:p>
      </dgm:t>
    </dgm:pt>
    <dgm:pt modelId="{B5891076-E663-46B4-B180-83B8D95CF531}">
      <dgm:prSet phldrT="[Текст]" custT="1"/>
      <dgm:spPr/>
      <dgm:t>
        <a:bodyPr/>
        <a:lstStyle/>
        <a:p>
          <a:endParaRPr lang="uk-UA" sz="1400" dirty="0" smtClean="0"/>
        </a:p>
        <a:p>
          <a:endParaRPr lang="uk-UA" sz="1400" dirty="0" smtClean="0"/>
        </a:p>
        <a:p>
          <a:r>
            <a:rPr lang="uk-UA" sz="1400" dirty="0" smtClean="0"/>
            <a:t>-навчання з підвищення кваліфікації</a:t>
          </a:r>
        </a:p>
        <a:p>
          <a:r>
            <a:rPr lang="uk-UA" sz="1400" dirty="0" smtClean="0"/>
            <a:t>-просування по кар</a:t>
          </a:r>
          <a:r>
            <a:rPr lang="en-US" sz="1400" dirty="0" smtClean="0"/>
            <a:t>’</a:t>
          </a:r>
          <a:r>
            <a:rPr lang="uk-UA" sz="1400" dirty="0" err="1" smtClean="0"/>
            <a:t>єрі</a:t>
          </a:r>
          <a:endParaRPr lang="uk-UA" sz="1400" dirty="0" smtClean="0"/>
        </a:p>
        <a:p>
          <a:r>
            <a:rPr lang="uk-UA" sz="1400" dirty="0" smtClean="0"/>
            <a:t>-відпустки (путівки)</a:t>
          </a:r>
        </a:p>
        <a:p>
          <a:r>
            <a:rPr lang="uk-UA" sz="1400" dirty="0" smtClean="0"/>
            <a:t>-оплата транспортних витрат</a:t>
          </a:r>
        </a:p>
        <a:p>
          <a:r>
            <a:rPr lang="uk-UA" sz="1400" dirty="0" smtClean="0"/>
            <a:t>-знижки на купівлю товарів фірми</a:t>
          </a:r>
        </a:p>
        <a:p>
          <a:r>
            <a:rPr lang="uk-UA" sz="1400" dirty="0" smtClean="0"/>
            <a:t>-страхування від нещасних випадків</a:t>
          </a:r>
        </a:p>
        <a:p>
          <a:r>
            <a:rPr lang="uk-UA" sz="1400" dirty="0" smtClean="0"/>
            <a:t>-пенсії</a:t>
          </a:r>
        </a:p>
        <a:p>
          <a:r>
            <a:rPr lang="uk-UA" sz="1400" dirty="0" smtClean="0"/>
            <a:t>-подарунки на свята</a:t>
          </a:r>
        </a:p>
        <a:p>
          <a:r>
            <a:rPr lang="uk-UA" sz="1400" dirty="0" smtClean="0"/>
            <a:t>-харчування</a:t>
          </a:r>
        </a:p>
        <a:p>
          <a:r>
            <a:rPr lang="uk-UA" sz="1400" dirty="0" smtClean="0"/>
            <a:t>-медичні огляди</a:t>
          </a:r>
        </a:p>
        <a:p>
          <a:endParaRPr lang="uk-UA" sz="1100" dirty="0" smtClean="0"/>
        </a:p>
        <a:p>
          <a:endParaRPr lang="ru-RU" sz="1100" dirty="0"/>
        </a:p>
      </dgm:t>
    </dgm:pt>
    <dgm:pt modelId="{DA6C703B-F0E2-4479-B162-3C5328DD2777}" type="parTrans" cxnId="{FC3E9275-5DDF-4FD6-BCD3-0FA205231B6D}">
      <dgm:prSet/>
      <dgm:spPr/>
      <dgm:t>
        <a:bodyPr/>
        <a:lstStyle/>
        <a:p>
          <a:endParaRPr lang="ru-RU"/>
        </a:p>
      </dgm:t>
    </dgm:pt>
    <dgm:pt modelId="{5C308FC9-DA05-49B6-BD67-FCE5212B8114}" type="sibTrans" cxnId="{FC3E9275-5DDF-4FD6-BCD3-0FA205231B6D}">
      <dgm:prSet/>
      <dgm:spPr/>
      <dgm:t>
        <a:bodyPr/>
        <a:lstStyle/>
        <a:p>
          <a:endParaRPr lang="ru-RU"/>
        </a:p>
      </dgm:t>
    </dgm:pt>
    <dgm:pt modelId="{19C621E4-99DC-435C-9920-310CBFCFDC44}" type="pres">
      <dgm:prSet presAssocID="{2B4CD1E7-27CC-451E-BF1F-E202D2E5F207}" presName="list" presStyleCnt="0">
        <dgm:presLayoutVars>
          <dgm:dir/>
          <dgm:animLvl val="lvl"/>
        </dgm:presLayoutVars>
      </dgm:prSet>
      <dgm:spPr/>
    </dgm:pt>
    <dgm:pt modelId="{F5A15D74-8B7C-4170-BBEE-65728F2BBF0C}" type="pres">
      <dgm:prSet presAssocID="{060FD64D-3881-4086-AD36-63EE53697825}" presName="posSpace" presStyleCnt="0"/>
      <dgm:spPr/>
    </dgm:pt>
    <dgm:pt modelId="{442EC737-AF45-4799-A8BD-C253E7EB814C}" type="pres">
      <dgm:prSet presAssocID="{060FD64D-3881-4086-AD36-63EE53697825}" presName="vertFlow" presStyleCnt="0"/>
      <dgm:spPr/>
    </dgm:pt>
    <dgm:pt modelId="{10A9D940-635F-4C84-8C1B-E274D1EE55F6}" type="pres">
      <dgm:prSet presAssocID="{060FD64D-3881-4086-AD36-63EE53697825}" presName="topSpace" presStyleCnt="0"/>
      <dgm:spPr/>
    </dgm:pt>
    <dgm:pt modelId="{175243C5-37C4-45F3-8D4C-FCD0403AF317}" type="pres">
      <dgm:prSet presAssocID="{060FD64D-3881-4086-AD36-63EE53697825}" presName="firstComp" presStyleCnt="0"/>
      <dgm:spPr/>
    </dgm:pt>
    <dgm:pt modelId="{4BD4E042-4CE9-403B-A863-9E8E20D2AE96}" type="pres">
      <dgm:prSet presAssocID="{060FD64D-3881-4086-AD36-63EE53697825}" presName="firstChild" presStyleLbl="bgAccFollowNode1" presStyleIdx="0" presStyleCnt="2" custScaleX="106819" custScaleY="159581" custLinFactNeighborX="-7919"/>
      <dgm:spPr/>
      <dgm:t>
        <a:bodyPr/>
        <a:lstStyle/>
        <a:p>
          <a:endParaRPr lang="ru-RU"/>
        </a:p>
      </dgm:t>
    </dgm:pt>
    <dgm:pt modelId="{1F973772-A9A6-4071-85A7-E765FFFE3682}" type="pres">
      <dgm:prSet presAssocID="{060FD64D-3881-4086-AD36-63EE53697825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8133F-9B0C-45D9-B85B-493F80B45A36}" type="pres">
      <dgm:prSet presAssocID="{060FD64D-3881-4086-AD36-63EE53697825}" presName="negSpace" presStyleCnt="0"/>
      <dgm:spPr/>
    </dgm:pt>
    <dgm:pt modelId="{078537B3-85C0-483C-ACB8-F9B51B31D1B7}" type="pres">
      <dgm:prSet presAssocID="{060FD64D-3881-4086-AD36-63EE53697825}" presName="circle" presStyleLbl="node1" presStyleIdx="0" presStyleCnt="2" custLinFactNeighborX="-17356" custLinFactNeighborY="753"/>
      <dgm:spPr/>
    </dgm:pt>
    <dgm:pt modelId="{6E4DC583-BC84-4FA7-8F7A-567FC6850722}" type="pres">
      <dgm:prSet presAssocID="{BC8B091D-7102-4EFE-A26A-C905F8ED5734}" presName="transSpace" presStyleCnt="0"/>
      <dgm:spPr/>
    </dgm:pt>
    <dgm:pt modelId="{B0B843A4-B7AB-48D2-9150-F9F8C5289EDF}" type="pres">
      <dgm:prSet presAssocID="{E7D9BB27-7BFB-4ED7-A374-812BC8B3D272}" presName="posSpace" presStyleCnt="0"/>
      <dgm:spPr/>
    </dgm:pt>
    <dgm:pt modelId="{ECED64CC-9B51-49B4-A32A-6296DB102693}" type="pres">
      <dgm:prSet presAssocID="{E7D9BB27-7BFB-4ED7-A374-812BC8B3D272}" presName="vertFlow" presStyleCnt="0"/>
      <dgm:spPr/>
    </dgm:pt>
    <dgm:pt modelId="{E68F04C5-F3DD-4EB5-A69F-1C521DEE9499}" type="pres">
      <dgm:prSet presAssocID="{E7D9BB27-7BFB-4ED7-A374-812BC8B3D272}" presName="topSpace" presStyleCnt="0"/>
      <dgm:spPr/>
    </dgm:pt>
    <dgm:pt modelId="{EFB41F19-7787-4415-8C10-B72952DF3B3F}" type="pres">
      <dgm:prSet presAssocID="{E7D9BB27-7BFB-4ED7-A374-812BC8B3D272}" presName="firstComp" presStyleCnt="0"/>
      <dgm:spPr/>
    </dgm:pt>
    <dgm:pt modelId="{4046FDFA-709F-4292-939E-80A3F8892F82}" type="pres">
      <dgm:prSet presAssocID="{E7D9BB27-7BFB-4ED7-A374-812BC8B3D272}" presName="firstChild" presStyleLbl="bgAccFollowNode1" presStyleIdx="1" presStyleCnt="2" custScaleX="103853" custScaleY="221949" custLinFactNeighborX="-12091" custLinFactNeighborY="-1492"/>
      <dgm:spPr/>
      <dgm:t>
        <a:bodyPr/>
        <a:lstStyle/>
        <a:p>
          <a:endParaRPr lang="ru-RU"/>
        </a:p>
      </dgm:t>
    </dgm:pt>
    <dgm:pt modelId="{D5D8C028-9396-4729-9886-42626A88275D}" type="pres">
      <dgm:prSet presAssocID="{E7D9BB27-7BFB-4ED7-A374-812BC8B3D272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5D898-7C83-40ED-A6B0-427165CADA98}" type="pres">
      <dgm:prSet presAssocID="{E7D9BB27-7BFB-4ED7-A374-812BC8B3D272}" presName="negSpace" presStyleCnt="0"/>
      <dgm:spPr/>
    </dgm:pt>
    <dgm:pt modelId="{275E8DE4-ED66-4216-B8A6-B1246DBAA5C5}" type="pres">
      <dgm:prSet presAssocID="{E7D9BB27-7BFB-4ED7-A374-812BC8B3D272}" presName="circle" presStyleLbl="node1" presStyleIdx="1" presStyleCnt="2" custLinFactNeighborX="-10709" custLinFactNeighborY="1493"/>
      <dgm:spPr/>
    </dgm:pt>
  </dgm:ptLst>
  <dgm:cxnLst>
    <dgm:cxn modelId="{42D5A102-7E23-49D0-8C83-D48ECA296DB8}" type="presOf" srcId="{8E57F5BF-9E96-453B-A12F-FD942696CFA8}" destId="{1F973772-A9A6-4071-85A7-E765FFFE3682}" srcOrd="1" destOrd="0" presId="urn:microsoft.com/office/officeart/2005/8/layout/hList9"/>
    <dgm:cxn modelId="{ABF39D70-DF2C-44D0-AA7C-DB73907F6E56}" srcId="{060FD64D-3881-4086-AD36-63EE53697825}" destId="{8E57F5BF-9E96-453B-A12F-FD942696CFA8}" srcOrd="0" destOrd="0" parTransId="{762C856A-5B67-4FC9-9ACB-48A0DBA92B62}" sibTransId="{F9E12BD2-4206-4503-97B2-5A3E412819D5}"/>
    <dgm:cxn modelId="{37A0454A-D123-4ABC-A854-6855743C3688}" type="presOf" srcId="{B5891076-E663-46B4-B180-83B8D95CF531}" destId="{4046FDFA-709F-4292-939E-80A3F8892F82}" srcOrd="0" destOrd="0" presId="urn:microsoft.com/office/officeart/2005/8/layout/hList9"/>
    <dgm:cxn modelId="{8D78CA47-123B-46FB-801C-56FBD73363B7}" type="presOf" srcId="{E7D9BB27-7BFB-4ED7-A374-812BC8B3D272}" destId="{275E8DE4-ED66-4216-B8A6-B1246DBAA5C5}" srcOrd="0" destOrd="0" presId="urn:microsoft.com/office/officeart/2005/8/layout/hList9"/>
    <dgm:cxn modelId="{5D79D258-B81B-4264-9760-825FCC84AFC5}" srcId="{2B4CD1E7-27CC-451E-BF1F-E202D2E5F207}" destId="{E7D9BB27-7BFB-4ED7-A374-812BC8B3D272}" srcOrd="1" destOrd="0" parTransId="{406F741E-07F6-4886-A48B-88255A98A8BF}" sibTransId="{85B505E1-B59F-4372-B16B-67E8693B632B}"/>
    <dgm:cxn modelId="{534497F8-3940-4F40-BB73-B028E6D5D4E7}" type="presOf" srcId="{B5891076-E663-46B4-B180-83B8D95CF531}" destId="{D5D8C028-9396-4729-9886-42626A88275D}" srcOrd="1" destOrd="0" presId="urn:microsoft.com/office/officeart/2005/8/layout/hList9"/>
    <dgm:cxn modelId="{4D5FD98E-8B68-4C3A-A2F4-6CD0EA1785E8}" srcId="{2B4CD1E7-27CC-451E-BF1F-E202D2E5F207}" destId="{060FD64D-3881-4086-AD36-63EE53697825}" srcOrd="0" destOrd="0" parTransId="{D83C7273-24D6-466F-903B-CB0CEB4D0D9F}" sibTransId="{BC8B091D-7102-4EFE-A26A-C905F8ED5734}"/>
    <dgm:cxn modelId="{0C5DFBAD-B72A-4CC0-BA90-9C86B204FD1C}" type="presOf" srcId="{8E57F5BF-9E96-453B-A12F-FD942696CFA8}" destId="{4BD4E042-4CE9-403B-A863-9E8E20D2AE96}" srcOrd="0" destOrd="0" presId="urn:microsoft.com/office/officeart/2005/8/layout/hList9"/>
    <dgm:cxn modelId="{FC3E9275-5DDF-4FD6-BCD3-0FA205231B6D}" srcId="{E7D9BB27-7BFB-4ED7-A374-812BC8B3D272}" destId="{B5891076-E663-46B4-B180-83B8D95CF531}" srcOrd="0" destOrd="0" parTransId="{DA6C703B-F0E2-4479-B162-3C5328DD2777}" sibTransId="{5C308FC9-DA05-49B6-BD67-FCE5212B8114}"/>
    <dgm:cxn modelId="{F443BEFC-1167-4A29-9DBC-9DEFCE85C495}" type="presOf" srcId="{2B4CD1E7-27CC-451E-BF1F-E202D2E5F207}" destId="{19C621E4-99DC-435C-9920-310CBFCFDC44}" srcOrd="0" destOrd="0" presId="urn:microsoft.com/office/officeart/2005/8/layout/hList9"/>
    <dgm:cxn modelId="{EFF3404E-D8A0-44AB-9C89-5F12D2DD5636}" type="presOf" srcId="{060FD64D-3881-4086-AD36-63EE53697825}" destId="{078537B3-85C0-483C-ACB8-F9B51B31D1B7}" srcOrd="0" destOrd="0" presId="urn:microsoft.com/office/officeart/2005/8/layout/hList9"/>
    <dgm:cxn modelId="{43B89EB2-4003-4864-B05A-C6D8E9E68401}" type="presParOf" srcId="{19C621E4-99DC-435C-9920-310CBFCFDC44}" destId="{F5A15D74-8B7C-4170-BBEE-65728F2BBF0C}" srcOrd="0" destOrd="0" presId="urn:microsoft.com/office/officeart/2005/8/layout/hList9"/>
    <dgm:cxn modelId="{4B7E9082-D619-4D0D-B87C-75ED60A6B6DC}" type="presParOf" srcId="{19C621E4-99DC-435C-9920-310CBFCFDC44}" destId="{442EC737-AF45-4799-A8BD-C253E7EB814C}" srcOrd="1" destOrd="0" presId="urn:microsoft.com/office/officeart/2005/8/layout/hList9"/>
    <dgm:cxn modelId="{62CEEDDA-FE6C-4F1A-A805-3D84439AA8B7}" type="presParOf" srcId="{442EC737-AF45-4799-A8BD-C253E7EB814C}" destId="{10A9D940-635F-4C84-8C1B-E274D1EE55F6}" srcOrd="0" destOrd="0" presId="urn:microsoft.com/office/officeart/2005/8/layout/hList9"/>
    <dgm:cxn modelId="{06A82748-D784-4D00-B437-D122D2FAB5ED}" type="presParOf" srcId="{442EC737-AF45-4799-A8BD-C253E7EB814C}" destId="{175243C5-37C4-45F3-8D4C-FCD0403AF317}" srcOrd="1" destOrd="0" presId="urn:microsoft.com/office/officeart/2005/8/layout/hList9"/>
    <dgm:cxn modelId="{93587270-9C9E-42DB-A2F1-E25D8F60C617}" type="presParOf" srcId="{175243C5-37C4-45F3-8D4C-FCD0403AF317}" destId="{4BD4E042-4CE9-403B-A863-9E8E20D2AE96}" srcOrd="0" destOrd="0" presId="urn:microsoft.com/office/officeart/2005/8/layout/hList9"/>
    <dgm:cxn modelId="{44A2AEDA-0750-4EDC-813A-51A8AD596A6F}" type="presParOf" srcId="{175243C5-37C4-45F3-8D4C-FCD0403AF317}" destId="{1F973772-A9A6-4071-85A7-E765FFFE3682}" srcOrd="1" destOrd="0" presId="urn:microsoft.com/office/officeart/2005/8/layout/hList9"/>
    <dgm:cxn modelId="{86BDCE12-4659-46CF-AF8B-C4A9BF4E1B9C}" type="presParOf" srcId="{19C621E4-99DC-435C-9920-310CBFCFDC44}" destId="{BF58133F-9B0C-45D9-B85B-493F80B45A36}" srcOrd="2" destOrd="0" presId="urn:microsoft.com/office/officeart/2005/8/layout/hList9"/>
    <dgm:cxn modelId="{BB47AEB9-30BF-4FD5-B2FD-406BCA9D6640}" type="presParOf" srcId="{19C621E4-99DC-435C-9920-310CBFCFDC44}" destId="{078537B3-85C0-483C-ACB8-F9B51B31D1B7}" srcOrd="3" destOrd="0" presId="urn:microsoft.com/office/officeart/2005/8/layout/hList9"/>
    <dgm:cxn modelId="{D876084D-D461-403C-ADEE-4FBA2F8C338F}" type="presParOf" srcId="{19C621E4-99DC-435C-9920-310CBFCFDC44}" destId="{6E4DC583-BC84-4FA7-8F7A-567FC6850722}" srcOrd="4" destOrd="0" presId="urn:microsoft.com/office/officeart/2005/8/layout/hList9"/>
    <dgm:cxn modelId="{A4F26DC6-C088-45BB-BFD0-CC669CF890FB}" type="presParOf" srcId="{19C621E4-99DC-435C-9920-310CBFCFDC44}" destId="{B0B843A4-B7AB-48D2-9150-F9F8C5289EDF}" srcOrd="5" destOrd="0" presId="urn:microsoft.com/office/officeart/2005/8/layout/hList9"/>
    <dgm:cxn modelId="{34D80183-267E-47F0-A364-DE273E7EC1F8}" type="presParOf" srcId="{19C621E4-99DC-435C-9920-310CBFCFDC44}" destId="{ECED64CC-9B51-49B4-A32A-6296DB102693}" srcOrd="6" destOrd="0" presId="urn:microsoft.com/office/officeart/2005/8/layout/hList9"/>
    <dgm:cxn modelId="{F0B1E1F2-D127-4A37-832F-88398EBCE56A}" type="presParOf" srcId="{ECED64CC-9B51-49B4-A32A-6296DB102693}" destId="{E68F04C5-F3DD-4EB5-A69F-1C521DEE9499}" srcOrd="0" destOrd="0" presId="urn:microsoft.com/office/officeart/2005/8/layout/hList9"/>
    <dgm:cxn modelId="{A2CA709C-0E41-4583-936A-FEF498E261B1}" type="presParOf" srcId="{ECED64CC-9B51-49B4-A32A-6296DB102693}" destId="{EFB41F19-7787-4415-8C10-B72952DF3B3F}" srcOrd="1" destOrd="0" presId="urn:microsoft.com/office/officeart/2005/8/layout/hList9"/>
    <dgm:cxn modelId="{2CBCB2FD-B0A7-4BFC-B87A-532C294EB3FA}" type="presParOf" srcId="{EFB41F19-7787-4415-8C10-B72952DF3B3F}" destId="{4046FDFA-709F-4292-939E-80A3F8892F82}" srcOrd="0" destOrd="0" presId="urn:microsoft.com/office/officeart/2005/8/layout/hList9"/>
    <dgm:cxn modelId="{C41F206E-7A63-4AE9-84C3-165995E99541}" type="presParOf" srcId="{EFB41F19-7787-4415-8C10-B72952DF3B3F}" destId="{D5D8C028-9396-4729-9886-42626A88275D}" srcOrd="1" destOrd="0" presId="urn:microsoft.com/office/officeart/2005/8/layout/hList9"/>
    <dgm:cxn modelId="{1D4D238C-16ED-4835-9262-A17B9328C095}" type="presParOf" srcId="{19C621E4-99DC-435C-9920-310CBFCFDC44}" destId="{8E35D898-7C83-40ED-A6B0-427165CADA98}" srcOrd="7" destOrd="0" presId="urn:microsoft.com/office/officeart/2005/8/layout/hList9"/>
    <dgm:cxn modelId="{B48FB111-38D0-4A44-A7A2-DFFA755D92B5}" type="presParOf" srcId="{19C621E4-99DC-435C-9920-310CBFCFDC44}" destId="{275E8DE4-ED66-4216-B8A6-B1246DBAA5C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FC057E-CD00-4642-9FC3-359DC524672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5AF0D-8E23-4F91-8279-55BD736D1066}">
      <dgm:prSet phldrT="[Текст]"/>
      <dgm:spPr/>
      <dgm:t>
        <a:bodyPr/>
        <a:lstStyle/>
        <a:p>
          <a:r>
            <a:rPr lang="uk-UA" dirty="0" smtClean="0"/>
            <a:t>1. Виникнення потреби</a:t>
          </a:r>
          <a:endParaRPr lang="ru-RU" dirty="0"/>
        </a:p>
      </dgm:t>
    </dgm:pt>
    <dgm:pt modelId="{14D2D20C-5C90-4BBB-A019-ECD2749FD8AF}" type="parTrans" cxnId="{E504A375-6BE0-454C-B0CA-B5F5EEFA991B}">
      <dgm:prSet/>
      <dgm:spPr/>
      <dgm:t>
        <a:bodyPr/>
        <a:lstStyle/>
        <a:p>
          <a:endParaRPr lang="ru-RU"/>
        </a:p>
      </dgm:t>
    </dgm:pt>
    <dgm:pt modelId="{174D1423-A22E-4011-820E-62130C5816F0}" type="sibTrans" cxnId="{E504A375-6BE0-454C-B0CA-B5F5EEFA991B}">
      <dgm:prSet/>
      <dgm:spPr/>
      <dgm:t>
        <a:bodyPr/>
        <a:lstStyle/>
        <a:p>
          <a:endParaRPr lang="ru-RU"/>
        </a:p>
      </dgm:t>
    </dgm:pt>
    <dgm:pt modelId="{0F00CC29-F442-4B99-B7E3-7EB998FE7EED}">
      <dgm:prSet phldrT="[Текст]"/>
      <dgm:spPr/>
      <dgm:t>
        <a:bodyPr/>
        <a:lstStyle/>
        <a:p>
          <a:r>
            <a:rPr lang="uk-UA" dirty="0" smtClean="0"/>
            <a:t>2. Пошук засобів задоволення потреб</a:t>
          </a:r>
          <a:endParaRPr lang="ru-RU" dirty="0"/>
        </a:p>
      </dgm:t>
    </dgm:pt>
    <dgm:pt modelId="{5B83D7EE-4221-4CB0-A55B-023355B8D5FB}" type="parTrans" cxnId="{7F527274-B239-4127-9285-2507DAB5236D}">
      <dgm:prSet/>
      <dgm:spPr/>
      <dgm:t>
        <a:bodyPr/>
        <a:lstStyle/>
        <a:p>
          <a:endParaRPr lang="ru-RU"/>
        </a:p>
      </dgm:t>
    </dgm:pt>
    <dgm:pt modelId="{8CAEEFB8-0F10-4EFF-B34F-EF259B5215CA}" type="sibTrans" cxnId="{7F527274-B239-4127-9285-2507DAB5236D}">
      <dgm:prSet/>
      <dgm:spPr/>
      <dgm:t>
        <a:bodyPr/>
        <a:lstStyle/>
        <a:p>
          <a:endParaRPr lang="ru-RU"/>
        </a:p>
      </dgm:t>
    </dgm:pt>
    <dgm:pt modelId="{AD40AE5B-A051-4215-B7BA-565D7E5FE010}">
      <dgm:prSet phldrT="[Текст]"/>
      <dgm:spPr/>
      <dgm:t>
        <a:bodyPr/>
        <a:lstStyle/>
        <a:p>
          <a:r>
            <a:rPr lang="uk-UA" dirty="0" smtClean="0"/>
            <a:t>4. Виконання конкретних дій</a:t>
          </a:r>
          <a:endParaRPr lang="ru-RU" dirty="0"/>
        </a:p>
      </dgm:t>
    </dgm:pt>
    <dgm:pt modelId="{FF3B1CA7-BAC2-408B-9268-F0E008DB9A26}" type="parTrans" cxnId="{47A6D897-A473-4C91-A469-1D9B5200A0BB}">
      <dgm:prSet/>
      <dgm:spPr/>
      <dgm:t>
        <a:bodyPr/>
        <a:lstStyle/>
        <a:p>
          <a:endParaRPr lang="ru-RU"/>
        </a:p>
      </dgm:t>
    </dgm:pt>
    <dgm:pt modelId="{34155001-1961-4C60-B303-38C5D884AD2A}" type="sibTrans" cxnId="{47A6D897-A473-4C91-A469-1D9B5200A0BB}">
      <dgm:prSet/>
      <dgm:spPr/>
      <dgm:t>
        <a:bodyPr/>
        <a:lstStyle/>
        <a:p>
          <a:endParaRPr lang="ru-RU"/>
        </a:p>
      </dgm:t>
    </dgm:pt>
    <dgm:pt modelId="{7E5FE35B-E820-4027-A748-90881E875DE2}">
      <dgm:prSet phldrT="[Текст]"/>
      <dgm:spPr/>
      <dgm:t>
        <a:bodyPr/>
        <a:lstStyle/>
        <a:p>
          <a:r>
            <a:rPr lang="uk-UA" dirty="0" smtClean="0"/>
            <a:t>5. Отримання винагороди за дії</a:t>
          </a:r>
          <a:endParaRPr lang="ru-RU" dirty="0"/>
        </a:p>
      </dgm:t>
    </dgm:pt>
    <dgm:pt modelId="{E0F9C8C3-A899-4FB9-9F68-A2187E07AD51}" type="parTrans" cxnId="{48C4C430-9669-4382-895B-DE22FC6B550F}">
      <dgm:prSet/>
      <dgm:spPr/>
      <dgm:t>
        <a:bodyPr/>
        <a:lstStyle/>
        <a:p>
          <a:endParaRPr lang="ru-RU"/>
        </a:p>
      </dgm:t>
    </dgm:pt>
    <dgm:pt modelId="{C162CDCA-32C3-4716-B5D2-BF4D205E1157}" type="sibTrans" cxnId="{48C4C430-9669-4382-895B-DE22FC6B550F}">
      <dgm:prSet/>
      <dgm:spPr/>
      <dgm:t>
        <a:bodyPr/>
        <a:lstStyle/>
        <a:p>
          <a:endParaRPr lang="ru-RU"/>
        </a:p>
      </dgm:t>
    </dgm:pt>
    <dgm:pt modelId="{E76896FD-5B96-4C1A-869D-9CC726944D17}">
      <dgm:prSet phldrT="[Текст]"/>
      <dgm:spPr/>
      <dgm:t>
        <a:bodyPr/>
        <a:lstStyle/>
        <a:p>
          <a:r>
            <a:rPr lang="uk-UA" dirty="0" smtClean="0"/>
            <a:t>6. Відчуття задоволення потреби</a:t>
          </a:r>
          <a:endParaRPr lang="ru-RU" dirty="0"/>
        </a:p>
      </dgm:t>
    </dgm:pt>
    <dgm:pt modelId="{A44A5B9B-A574-4A1F-8EE8-5013E7140A91}" type="parTrans" cxnId="{0341DAD3-978D-4B01-A927-A9423825E4BF}">
      <dgm:prSet/>
      <dgm:spPr/>
      <dgm:t>
        <a:bodyPr/>
        <a:lstStyle/>
        <a:p>
          <a:endParaRPr lang="ru-RU"/>
        </a:p>
      </dgm:t>
    </dgm:pt>
    <dgm:pt modelId="{C53D0C6A-9914-4941-9D60-A50BA8FB019A}" type="sibTrans" cxnId="{0341DAD3-978D-4B01-A927-A9423825E4BF}">
      <dgm:prSet/>
      <dgm:spPr/>
      <dgm:t>
        <a:bodyPr/>
        <a:lstStyle/>
        <a:p>
          <a:endParaRPr lang="ru-RU"/>
        </a:p>
      </dgm:t>
    </dgm:pt>
    <dgm:pt modelId="{745ACFFB-6614-48F9-AF22-EFE89CCAA79D}">
      <dgm:prSet phldrT="[Текст]"/>
      <dgm:spPr/>
      <dgm:t>
        <a:bodyPr/>
        <a:lstStyle/>
        <a:p>
          <a:r>
            <a:rPr lang="uk-UA" dirty="0" smtClean="0"/>
            <a:t>3. Визначення напрямків дій</a:t>
          </a:r>
          <a:endParaRPr lang="ru-RU" dirty="0"/>
        </a:p>
      </dgm:t>
    </dgm:pt>
    <dgm:pt modelId="{747918B6-B28C-42D0-A439-3C63BD5C1284}" type="parTrans" cxnId="{A46D64D7-EB54-4683-A1C9-84AA73DCA782}">
      <dgm:prSet/>
      <dgm:spPr/>
      <dgm:t>
        <a:bodyPr/>
        <a:lstStyle/>
        <a:p>
          <a:endParaRPr lang="ru-RU"/>
        </a:p>
      </dgm:t>
    </dgm:pt>
    <dgm:pt modelId="{04CE0593-8FBF-42B3-B13A-D13DCFA5C03A}" type="sibTrans" cxnId="{A46D64D7-EB54-4683-A1C9-84AA73DCA782}">
      <dgm:prSet/>
      <dgm:spPr/>
      <dgm:t>
        <a:bodyPr/>
        <a:lstStyle/>
        <a:p>
          <a:endParaRPr lang="ru-RU"/>
        </a:p>
      </dgm:t>
    </dgm:pt>
    <dgm:pt modelId="{F3BAF2C1-5254-46F6-B1C7-8BA7323103F3}" type="pres">
      <dgm:prSet presAssocID="{62FC057E-CD00-4642-9FC3-359DC524672A}" presName="Name0" presStyleCnt="0">
        <dgm:presLayoutVars>
          <dgm:dir/>
          <dgm:resizeHandles val="exact"/>
        </dgm:presLayoutVars>
      </dgm:prSet>
      <dgm:spPr/>
    </dgm:pt>
    <dgm:pt modelId="{5C956B0F-1C8A-405B-A21B-C6DFBFE4F7E7}" type="pres">
      <dgm:prSet presAssocID="{62FC057E-CD00-4642-9FC3-359DC524672A}" presName="cycle" presStyleCnt="0"/>
      <dgm:spPr/>
    </dgm:pt>
    <dgm:pt modelId="{1DD0B5A6-AAF7-46B5-8CFB-5873A259CD6D}" type="pres">
      <dgm:prSet presAssocID="{9A85AF0D-8E23-4F91-8279-55BD736D1066}" presName="nodeFirstNode" presStyleLbl="node1" presStyleIdx="0" presStyleCnt="6">
        <dgm:presLayoutVars>
          <dgm:bulletEnabled val="1"/>
        </dgm:presLayoutVars>
      </dgm:prSet>
      <dgm:spPr/>
    </dgm:pt>
    <dgm:pt modelId="{ED2155A1-10AA-4EC4-B341-75230D7D75FB}" type="pres">
      <dgm:prSet presAssocID="{174D1423-A22E-4011-820E-62130C5816F0}" presName="sibTransFirstNode" presStyleLbl="bgShp" presStyleIdx="0" presStyleCnt="1"/>
      <dgm:spPr/>
    </dgm:pt>
    <dgm:pt modelId="{4AF737E4-5329-4D06-A773-631BDFE24686}" type="pres">
      <dgm:prSet presAssocID="{0F00CC29-F442-4B99-B7E3-7EB998FE7EED}" presName="nodeFollowingNodes" presStyleLbl="node1" presStyleIdx="1" presStyleCnt="6">
        <dgm:presLayoutVars>
          <dgm:bulletEnabled val="1"/>
        </dgm:presLayoutVars>
      </dgm:prSet>
      <dgm:spPr/>
    </dgm:pt>
    <dgm:pt modelId="{BDB807D9-7DE9-4580-A868-21461F79968D}" type="pres">
      <dgm:prSet presAssocID="{745ACFFB-6614-48F9-AF22-EFE89CCAA79D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63A5F-FB06-4138-9A31-13EC8830E5C3}" type="pres">
      <dgm:prSet presAssocID="{AD40AE5B-A051-4215-B7BA-565D7E5FE010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6BE36-4907-4E29-B184-9C85398CB2D2}" type="pres">
      <dgm:prSet presAssocID="{7E5FE35B-E820-4027-A748-90881E875DE2}" presName="nodeFollowingNodes" presStyleLbl="node1" presStyleIdx="4" presStyleCnt="6">
        <dgm:presLayoutVars>
          <dgm:bulletEnabled val="1"/>
        </dgm:presLayoutVars>
      </dgm:prSet>
      <dgm:spPr/>
    </dgm:pt>
    <dgm:pt modelId="{6A464B9E-6DFD-4377-B555-7DA299A71EF6}" type="pres">
      <dgm:prSet presAssocID="{E76896FD-5B96-4C1A-869D-9CC726944D17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0341DAD3-978D-4B01-A927-A9423825E4BF}" srcId="{62FC057E-CD00-4642-9FC3-359DC524672A}" destId="{E76896FD-5B96-4C1A-869D-9CC726944D17}" srcOrd="5" destOrd="0" parTransId="{A44A5B9B-A574-4A1F-8EE8-5013E7140A91}" sibTransId="{C53D0C6A-9914-4941-9D60-A50BA8FB019A}"/>
    <dgm:cxn modelId="{EFB8FC8F-112B-4C8C-9F2F-DC97DE2E870D}" type="presOf" srcId="{745ACFFB-6614-48F9-AF22-EFE89CCAA79D}" destId="{BDB807D9-7DE9-4580-A868-21461F79968D}" srcOrd="0" destOrd="0" presId="urn:microsoft.com/office/officeart/2005/8/layout/cycle3"/>
    <dgm:cxn modelId="{7F527274-B239-4127-9285-2507DAB5236D}" srcId="{62FC057E-CD00-4642-9FC3-359DC524672A}" destId="{0F00CC29-F442-4B99-B7E3-7EB998FE7EED}" srcOrd="1" destOrd="0" parTransId="{5B83D7EE-4221-4CB0-A55B-023355B8D5FB}" sibTransId="{8CAEEFB8-0F10-4EFF-B34F-EF259B5215CA}"/>
    <dgm:cxn modelId="{68C70F7E-D26B-4F67-88BD-2026C8C8DE30}" type="presOf" srcId="{E76896FD-5B96-4C1A-869D-9CC726944D17}" destId="{6A464B9E-6DFD-4377-B555-7DA299A71EF6}" srcOrd="0" destOrd="0" presId="urn:microsoft.com/office/officeart/2005/8/layout/cycle3"/>
    <dgm:cxn modelId="{0FC0C5C3-ADBE-4AED-995F-475E84E332D9}" type="presOf" srcId="{7E5FE35B-E820-4027-A748-90881E875DE2}" destId="{4966BE36-4907-4E29-B184-9C85398CB2D2}" srcOrd="0" destOrd="0" presId="urn:microsoft.com/office/officeart/2005/8/layout/cycle3"/>
    <dgm:cxn modelId="{3A0709AE-E073-41F5-8FB7-1D87C868B8AC}" type="presOf" srcId="{9A85AF0D-8E23-4F91-8279-55BD736D1066}" destId="{1DD0B5A6-AAF7-46B5-8CFB-5873A259CD6D}" srcOrd="0" destOrd="0" presId="urn:microsoft.com/office/officeart/2005/8/layout/cycle3"/>
    <dgm:cxn modelId="{7C862602-A288-441F-9529-03151F40A110}" type="presOf" srcId="{AD40AE5B-A051-4215-B7BA-565D7E5FE010}" destId="{D8263A5F-FB06-4138-9A31-13EC8830E5C3}" srcOrd="0" destOrd="0" presId="urn:microsoft.com/office/officeart/2005/8/layout/cycle3"/>
    <dgm:cxn modelId="{47A6D897-A473-4C91-A469-1D9B5200A0BB}" srcId="{62FC057E-CD00-4642-9FC3-359DC524672A}" destId="{AD40AE5B-A051-4215-B7BA-565D7E5FE010}" srcOrd="3" destOrd="0" parTransId="{FF3B1CA7-BAC2-408B-9268-F0E008DB9A26}" sibTransId="{34155001-1961-4C60-B303-38C5D884AD2A}"/>
    <dgm:cxn modelId="{1BA2D3C0-EC57-4E78-818B-C72477077D98}" type="presOf" srcId="{62FC057E-CD00-4642-9FC3-359DC524672A}" destId="{F3BAF2C1-5254-46F6-B1C7-8BA7323103F3}" srcOrd="0" destOrd="0" presId="urn:microsoft.com/office/officeart/2005/8/layout/cycle3"/>
    <dgm:cxn modelId="{48C4C430-9669-4382-895B-DE22FC6B550F}" srcId="{62FC057E-CD00-4642-9FC3-359DC524672A}" destId="{7E5FE35B-E820-4027-A748-90881E875DE2}" srcOrd="4" destOrd="0" parTransId="{E0F9C8C3-A899-4FB9-9F68-A2187E07AD51}" sibTransId="{C162CDCA-32C3-4716-B5D2-BF4D205E1157}"/>
    <dgm:cxn modelId="{87C40D10-2062-4C30-BB79-FD25A50C4663}" type="presOf" srcId="{174D1423-A22E-4011-820E-62130C5816F0}" destId="{ED2155A1-10AA-4EC4-B341-75230D7D75FB}" srcOrd="0" destOrd="0" presId="urn:microsoft.com/office/officeart/2005/8/layout/cycle3"/>
    <dgm:cxn modelId="{BB3386DE-C4E3-46E1-8F46-FAA29D914AA7}" type="presOf" srcId="{0F00CC29-F442-4B99-B7E3-7EB998FE7EED}" destId="{4AF737E4-5329-4D06-A773-631BDFE24686}" srcOrd="0" destOrd="0" presId="urn:microsoft.com/office/officeart/2005/8/layout/cycle3"/>
    <dgm:cxn modelId="{E504A375-6BE0-454C-B0CA-B5F5EEFA991B}" srcId="{62FC057E-CD00-4642-9FC3-359DC524672A}" destId="{9A85AF0D-8E23-4F91-8279-55BD736D1066}" srcOrd="0" destOrd="0" parTransId="{14D2D20C-5C90-4BBB-A019-ECD2749FD8AF}" sibTransId="{174D1423-A22E-4011-820E-62130C5816F0}"/>
    <dgm:cxn modelId="{A46D64D7-EB54-4683-A1C9-84AA73DCA782}" srcId="{62FC057E-CD00-4642-9FC3-359DC524672A}" destId="{745ACFFB-6614-48F9-AF22-EFE89CCAA79D}" srcOrd="2" destOrd="0" parTransId="{747918B6-B28C-42D0-A439-3C63BD5C1284}" sibTransId="{04CE0593-8FBF-42B3-B13A-D13DCFA5C03A}"/>
    <dgm:cxn modelId="{026C0863-51FB-48D7-9840-0BC0F1443BAA}" type="presParOf" srcId="{F3BAF2C1-5254-46F6-B1C7-8BA7323103F3}" destId="{5C956B0F-1C8A-405B-A21B-C6DFBFE4F7E7}" srcOrd="0" destOrd="0" presId="urn:microsoft.com/office/officeart/2005/8/layout/cycle3"/>
    <dgm:cxn modelId="{9B2532D1-02AF-4F75-AE9A-34F8E0E8308D}" type="presParOf" srcId="{5C956B0F-1C8A-405B-A21B-C6DFBFE4F7E7}" destId="{1DD0B5A6-AAF7-46B5-8CFB-5873A259CD6D}" srcOrd="0" destOrd="0" presId="urn:microsoft.com/office/officeart/2005/8/layout/cycle3"/>
    <dgm:cxn modelId="{A2BD0EF6-CC14-497F-86D0-2F6C7434A83F}" type="presParOf" srcId="{5C956B0F-1C8A-405B-A21B-C6DFBFE4F7E7}" destId="{ED2155A1-10AA-4EC4-B341-75230D7D75FB}" srcOrd="1" destOrd="0" presId="urn:microsoft.com/office/officeart/2005/8/layout/cycle3"/>
    <dgm:cxn modelId="{CE59FBD7-128C-457F-A271-6273B0E72585}" type="presParOf" srcId="{5C956B0F-1C8A-405B-A21B-C6DFBFE4F7E7}" destId="{4AF737E4-5329-4D06-A773-631BDFE24686}" srcOrd="2" destOrd="0" presId="urn:microsoft.com/office/officeart/2005/8/layout/cycle3"/>
    <dgm:cxn modelId="{2F2D3D75-7CCD-4DD0-BA1F-CF70512DA90B}" type="presParOf" srcId="{5C956B0F-1C8A-405B-A21B-C6DFBFE4F7E7}" destId="{BDB807D9-7DE9-4580-A868-21461F79968D}" srcOrd="3" destOrd="0" presId="urn:microsoft.com/office/officeart/2005/8/layout/cycle3"/>
    <dgm:cxn modelId="{FE0AD283-A778-46CB-A9B1-57465ECB32BE}" type="presParOf" srcId="{5C956B0F-1C8A-405B-A21B-C6DFBFE4F7E7}" destId="{D8263A5F-FB06-4138-9A31-13EC8830E5C3}" srcOrd="4" destOrd="0" presId="urn:microsoft.com/office/officeart/2005/8/layout/cycle3"/>
    <dgm:cxn modelId="{77BB1916-64A1-4120-AAB3-7633BA1B0AFE}" type="presParOf" srcId="{5C956B0F-1C8A-405B-A21B-C6DFBFE4F7E7}" destId="{4966BE36-4907-4E29-B184-9C85398CB2D2}" srcOrd="5" destOrd="0" presId="urn:microsoft.com/office/officeart/2005/8/layout/cycle3"/>
    <dgm:cxn modelId="{AAAABA98-107F-46BC-B9A2-303A94AE4593}" type="presParOf" srcId="{5C956B0F-1C8A-405B-A21B-C6DFBFE4F7E7}" destId="{6A464B9E-6DFD-4377-B555-7DA299A71EF6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952E46-9D61-4C39-91EF-F6E8D5ED6045}" type="doc">
      <dgm:prSet loTypeId="urn:microsoft.com/office/officeart/2005/8/layout/pList2" loCatId="list" qsTypeId="urn:microsoft.com/office/officeart/2005/8/quickstyle/simple4" qsCatId="simple" csTypeId="urn:microsoft.com/office/officeart/2005/8/colors/accent1_4" csCatId="accent1" phldr="1"/>
      <dgm:spPr/>
    </dgm:pt>
    <dgm:pt modelId="{A7046D34-F312-4672-B6A2-24B8A3E1E1BE}">
      <dgm:prSet phldrT="[Текст]" custT="1"/>
      <dgm:spPr/>
      <dgm:t>
        <a:bodyPr/>
        <a:lstStyle/>
        <a:p>
          <a:r>
            <a:rPr lang="uk-UA" sz="1500" dirty="0" smtClean="0"/>
            <a:t>Потреби у самореалізації</a:t>
          </a:r>
        </a:p>
        <a:p>
          <a:r>
            <a:rPr lang="uk-UA" sz="1500" dirty="0" smtClean="0"/>
            <a:t>Потреби в повазі</a:t>
          </a:r>
        </a:p>
        <a:p>
          <a:r>
            <a:rPr lang="uk-UA" sz="1500" dirty="0" smtClean="0"/>
            <a:t>Соціальні потреби </a:t>
          </a:r>
        </a:p>
        <a:p>
          <a:r>
            <a:rPr lang="uk-UA" sz="1500" dirty="0" smtClean="0"/>
            <a:t>Потреби в безпеці</a:t>
          </a:r>
        </a:p>
        <a:p>
          <a:r>
            <a:rPr lang="uk-UA" sz="1500" dirty="0" smtClean="0"/>
            <a:t>Фізіологічні потреби</a:t>
          </a:r>
          <a:endParaRPr lang="ru-RU" sz="1500" dirty="0"/>
        </a:p>
      </dgm:t>
    </dgm:pt>
    <dgm:pt modelId="{7A319C36-63E5-4D92-B535-E8A1457399EF}" type="parTrans" cxnId="{0197072F-877C-4CC8-BFDB-6FE81F9A2666}">
      <dgm:prSet/>
      <dgm:spPr/>
      <dgm:t>
        <a:bodyPr/>
        <a:lstStyle/>
        <a:p>
          <a:endParaRPr lang="ru-RU"/>
        </a:p>
      </dgm:t>
    </dgm:pt>
    <dgm:pt modelId="{E5751F7B-D194-47C4-93A5-9F5E9A5C5389}" type="sibTrans" cxnId="{0197072F-877C-4CC8-BFDB-6FE81F9A2666}">
      <dgm:prSet/>
      <dgm:spPr/>
      <dgm:t>
        <a:bodyPr/>
        <a:lstStyle/>
        <a:p>
          <a:endParaRPr lang="ru-RU"/>
        </a:p>
      </dgm:t>
    </dgm:pt>
    <dgm:pt modelId="{4F9B2080-509D-47F7-A966-12CF3917D3C8}">
      <dgm:prSet phldrT="[Текст]"/>
      <dgm:spPr/>
      <dgm:t>
        <a:bodyPr/>
        <a:lstStyle/>
        <a:p>
          <a:r>
            <a:rPr lang="uk-UA" dirty="0" smtClean="0"/>
            <a:t>Потреби зростання</a:t>
          </a:r>
        </a:p>
        <a:p>
          <a:r>
            <a:rPr lang="uk-UA" dirty="0" smtClean="0"/>
            <a:t>Потреби зв</a:t>
          </a:r>
          <a:r>
            <a:rPr lang="en-US" dirty="0" smtClean="0"/>
            <a:t>’</a:t>
          </a:r>
          <a:r>
            <a:rPr lang="uk-UA" dirty="0" err="1" smtClean="0"/>
            <a:t>язку</a:t>
          </a:r>
          <a:endParaRPr lang="uk-UA" dirty="0" smtClean="0"/>
        </a:p>
        <a:p>
          <a:r>
            <a:rPr lang="uk-UA" dirty="0" smtClean="0"/>
            <a:t>Потреби існування</a:t>
          </a:r>
          <a:endParaRPr lang="ru-RU" dirty="0"/>
        </a:p>
      </dgm:t>
    </dgm:pt>
    <dgm:pt modelId="{52F22217-83EC-473C-8228-9BB6C9E6F332}" type="parTrans" cxnId="{A4CF4B29-D709-4FDF-A753-DF29D960D460}">
      <dgm:prSet/>
      <dgm:spPr/>
      <dgm:t>
        <a:bodyPr/>
        <a:lstStyle/>
        <a:p>
          <a:endParaRPr lang="ru-RU"/>
        </a:p>
      </dgm:t>
    </dgm:pt>
    <dgm:pt modelId="{A560EB40-2B10-4218-B24F-BBC9A01BED92}" type="sibTrans" cxnId="{A4CF4B29-D709-4FDF-A753-DF29D960D460}">
      <dgm:prSet/>
      <dgm:spPr/>
      <dgm:t>
        <a:bodyPr/>
        <a:lstStyle/>
        <a:p>
          <a:endParaRPr lang="ru-RU"/>
        </a:p>
      </dgm:t>
    </dgm:pt>
    <dgm:pt modelId="{FD98C64E-9454-424F-9734-D7F5A9DD1937}">
      <dgm:prSet phldrT="[Текст]"/>
      <dgm:spPr/>
      <dgm:t>
        <a:bodyPr/>
        <a:lstStyle/>
        <a:p>
          <a:r>
            <a:rPr lang="uk-UA" dirty="0" smtClean="0"/>
            <a:t>Потреба у досягненні успіху</a:t>
          </a:r>
        </a:p>
        <a:p>
          <a:r>
            <a:rPr lang="uk-UA" dirty="0" smtClean="0"/>
            <a:t>Потреба у владі</a:t>
          </a:r>
        </a:p>
        <a:p>
          <a:r>
            <a:rPr lang="uk-UA" dirty="0" smtClean="0"/>
            <a:t>Потреба у визнанні</a:t>
          </a:r>
          <a:endParaRPr lang="ru-RU" dirty="0"/>
        </a:p>
      </dgm:t>
    </dgm:pt>
    <dgm:pt modelId="{570790DA-1304-4ED3-86DA-5E37C5B4A9B9}" type="parTrans" cxnId="{6F2EA529-FA01-43B9-9429-47809E4CAA76}">
      <dgm:prSet/>
      <dgm:spPr/>
      <dgm:t>
        <a:bodyPr/>
        <a:lstStyle/>
        <a:p>
          <a:endParaRPr lang="ru-RU"/>
        </a:p>
      </dgm:t>
    </dgm:pt>
    <dgm:pt modelId="{3B3B9DB4-75AB-4D07-8A79-7CA62B08DCA0}" type="sibTrans" cxnId="{6F2EA529-FA01-43B9-9429-47809E4CAA76}">
      <dgm:prSet/>
      <dgm:spPr/>
      <dgm:t>
        <a:bodyPr/>
        <a:lstStyle/>
        <a:p>
          <a:endParaRPr lang="ru-RU"/>
        </a:p>
      </dgm:t>
    </dgm:pt>
    <dgm:pt modelId="{93D2930F-58B5-4269-B0E0-1E841AC382E4}">
      <dgm:prSet phldrT="[Текст]" custT="1"/>
      <dgm:spPr/>
      <dgm:t>
        <a:bodyPr/>
        <a:lstStyle/>
        <a:p>
          <a:r>
            <a:rPr lang="uk-UA" sz="1200" dirty="0" smtClean="0"/>
            <a:t>Мотивуючі фактори(змістовна, цікава праця, складні, різноманітні виробничі завдання, можливості професійного зростання, визнання оточенням, відповідальність)</a:t>
          </a:r>
        </a:p>
        <a:p>
          <a:r>
            <a:rPr lang="uk-UA" sz="1200" dirty="0" smtClean="0"/>
            <a:t>Гігієнічні фактори(умови праці, розмір заробітної плати, стосунки з колегами і керівництвом, статус, безпека)</a:t>
          </a:r>
          <a:endParaRPr lang="ru-RU" sz="1200" dirty="0"/>
        </a:p>
      </dgm:t>
    </dgm:pt>
    <dgm:pt modelId="{AD3D657A-9C68-4DF6-AB55-057443574D9D}" type="parTrans" cxnId="{08B60B89-7ED0-4886-8D65-5DAFA0691B40}">
      <dgm:prSet/>
      <dgm:spPr/>
      <dgm:t>
        <a:bodyPr/>
        <a:lstStyle/>
        <a:p>
          <a:endParaRPr lang="ru-RU"/>
        </a:p>
      </dgm:t>
    </dgm:pt>
    <dgm:pt modelId="{09DE8DF9-D351-43BB-A9FF-7468474A058F}" type="sibTrans" cxnId="{08B60B89-7ED0-4886-8D65-5DAFA0691B40}">
      <dgm:prSet/>
      <dgm:spPr/>
      <dgm:t>
        <a:bodyPr/>
        <a:lstStyle/>
        <a:p>
          <a:endParaRPr lang="ru-RU"/>
        </a:p>
      </dgm:t>
    </dgm:pt>
    <dgm:pt modelId="{B5F668B8-E4C4-4C28-B0B6-AD274A0BE32D}" type="pres">
      <dgm:prSet presAssocID="{73952E46-9D61-4C39-91EF-F6E8D5ED6045}" presName="Name0" presStyleCnt="0">
        <dgm:presLayoutVars>
          <dgm:dir/>
          <dgm:resizeHandles val="exact"/>
        </dgm:presLayoutVars>
      </dgm:prSet>
      <dgm:spPr/>
    </dgm:pt>
    <dgm:pt modelId="{DF3CC806-C8F1-4900-95E4-114F48696791}" type="pres">
      <dgm:prSet presAssocID="{73952E46-9D61-4C39-91EF-F6E8D5ED6045}" presName="bkgdShp" presStyleLbl="alignAccFollowNode1" presStyleIdx="0" presStyleCnt="1" custLinFactNeighborX="138"/>
      <dgm:spPr/>
    </dgm:pt>
    <dgm:pt modelId="{BB8D90D4-011B-4E3E-92CC-D5F80B0FE875}" type="pres">
      <dgm:prSet presAssocID="{73952E46-9D61-4C39-91EF-F6E8D5ED6045}" presName="linComp" presStyleCnt="0"/>
      <dgm:spPr/>
    </dgm:pt>
    <dgm:pt modelId="{5EBF0B20-F718-4438-9A36-F49218A262FE}" type="pres">
      <dgm:prSet presAssocID="{A7046D34-F312-4672-B6A2-24B8A3E1E1BE}" presName="compNode" presStyleCnt="0"/>
      <dgm:spPr/>
    </dgm:pt>
    <dgm:pt modelId="{CFC9D6B3-224F-4606-9C11-4EC1B870B040}" type="pres">
      <dgm:prSet presAssocID="{A7046D34-F312-4672-B6A2-24B8A3E1E1B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8A988-9B25-4656-AE23-BF71A4ED0B67}" type="pres">
      <dgm:prSet presAssocID="{A7046D34-F312-4672-B6A2-24B8A3E1E1BE}" presName="invisiNode" presStyleLbl="node1" presStyleIdx="0" presStyleCnt="4"/>
      <dgm:spPr/>
    </dgm:pt>
    <dgm:pt modelId="{61E3DB76-E76C-4263-A6D6-7CE6AEF4B2FA}" type="pres">
      <dgm:prSet presAssocID="{A7046D34-F312-4672-B6A2-24B8A3E1E1BE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376533D3-35FB-4E53-BBFB-C7F49CE6F80F}" type="pres">
      <dgm:prSet presAssocID="{E5751F7B-D194-47C4-93A5-9F5E9A5C5389}" presName="sibTrans" presStyleLbl="sibTrans2D1" presStyleIdx="0" presStyleCnt="0"/>
      <dgm:spPr/>
    </dgm:pt>
    <dgm:pt modelId="{71F0EBB3-A4CC-4662-AF8B-92EB0B5E0CE0}" type="pres">
      <dgm:prSet presAssocID="{4F9B2080-509D-47F7-A966-12CF3917D3C8}" presName="compNode" presStyleCnt="0"/>
      <dgm:spPr/>
    </dgm:pt>
    <dgm:pt modelId="{4917CDDA-4A86-4B0F-A47F-47E824A61C7C}" type="pres">
      <dgm:prSet presAssocID="{4F9B2080-509D-47F7-A966-12CF3917D3C8}" presName="node" presStyleLbl="node1" presStyleIdx="1" presStyleCnt="4">
        <dgm:presLayoutVars>
          <dgm:bulletEnabled val="1"/>
        </dgm:presLayoutVars>
      </dgm:prSet>
      <dgm:spPr/>
    </dgm:pt>
    <dgm:pt modelId="{68258E64-29AC-428E-B6C0-6B169C25AC98}" type="pres">
      <dgm:prSet presAssocID="{4F9B2080-509D-47F7-A966-12CF3917D3C8}" presName="invisiNode" presStyleLbl="node1" presStyleIdx="1" presStyleCnt="4"/>
      <dgm:spPr/>
    </dgm:pt>
    <dgm:pt modelId="{DBE286EF-8654-4270-9971-8575E720CAB1}" type="pres">
      <dgm:prSet presAssocID="{4F9B2080-509D-47F7-A966-12CF3917D3C8}" presName="imagNode" presStyleLbl="fgImgPlace1" presStyleIdx="1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58EBE44-1B62-420A-A2CA-E011CF02F6FF}" type="pres">
      <dgm:prSet presAssocID="{A560EB40-2B10-4218-B24F-BBC9A01BED92}" presName="sibTrans" presStyleLbl="sibTrans2D1" presStyleIdx="0" presStyleCnt="0"/>
      <dgm:spPr/>
    </dgm:pt>
    <dgm:pt modelId="{717F139C-0351-4977-873F-490E338FB955}" type="pres">
      <dgm:prSet presAssocID="{FD98C64E-9454-424F-9734-D7F5A9DD1937}" presName="compNode" presStyleCnt="0"/>
      <dgm:spPr/>
    </dgm:pt>
    <dgm:pt modelId="{014392A4-5034-48F9-AA4E-75CE3F1FF9E0}" type="pres">
      <dgm:prSet presAssocID="{FD98C64E-9454-424F-9734-D7F5A9DD193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CBA6A-2C37-4CF3-8094-DDD7CDE8573A}" type="pres">
      <dgm:prSet presAssocID="{FD98C64E-9454-424F-9734-D7F5A9DD1937}" presName="invisiNode" presStyleLbl="node1" presStyleIdx="2" presStyleCnt="4"/>
      <dgm:spPr/>
    </dgm:pt>
    <dgm:pt modelId="{A3D15CED-84FC-4DF6-BB40-607FAD666B01}" type="pres">
      <dgm:prSet presAssocID="{FD98C64E-9454-424F-9734-D7F5A9DD1937}" presName="imagNode" presStyleLbl="fgImgPlace1" presStyleIdx="2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C29E32D-4C78-4552-A867-33D0ED7F6DA1}" type="pres">
      <dgm:prSet presAssocID="{3B3B9DB4-75AB-4D07-8A79-7CA62B08DCA0}" presName="sibTrans" presStyleLbl="sibTrans2D1" presStyleIdx="0" presStyleCnt="0"/>
      <dgm:spPr/>
    </dgm:pt>
    <dgm:pt modelId="{C42CDCF0-53B2-4920-9F4D-DD940CA40AC8}" type="pres">
      <dgm:prSet presAssocID="{93D2930F-58B5-4269-B0E0-1E841AC382E4}" presName="compNode" presStyleCnt="0"/>
      <dgm:spPr/>
    </dgm:pt>
    <dgm:pt modelId="{8F92E518-EE30-4611-9B72-FF5D12DBD6F3}" type="pres">
      <dgm:prSet presAssocID="{93D2930F-58B5-4269-B0E0-1E841AC382E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16393-B6FC-4547-BC22-39710801DC3F}" type="pres">
      <dgm:prSet presAssocID="{93D2930F-58B5-4269-B0E0-1E841AC382E4}" presName="invisiNode" presStyleLbl="node1" presStyleIdx="3" presStyleCnt="4"/>
      <dgm:spPr/>
    </dgm:pt>
    <dgm:pt modelId="{76AD1795-9233-43E2-BDA1-D95ABB6C59CD}" type="pres">
      <dgm:prSet presAssocID="{93D2930F-58B5-4269-B0E0-1E841AC382E4}" presName="imagNode" presStyleLbl="fgImgPlace1" presStyleIdx="3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2A08EEB2-E854-4AA8-9F50-85884552CC7D}" type="presOf" srcId="{A560EB40-2B10-4218-B24F-BBC9A01BED92}" destId="{B58EBE44-1B62-420A-A2CA-E011CF02F6FF}" srcOrd="0" destOrd="0" presId="urn:microsoft.com/office/officeart/2005/8/layout/pList2"/>
    <dgm:cxn modelId="{E5679D92-BD2E-4E1A-B225-1FEA550607E9}" type="presOf" srcId="{3B3B9DB4-75AB-4D07-8A79-7CA62B08DCA0}" destId="{8C29E32D-4C78-4552-A867-33D0ED7F6DA1}" srcOrd="0" destOrd="0" presId="urn:microsoft.com/office/officeart/2005/8/layout/pList2"/>
    <dgm:cxn modelId="{5C611180-EA73-41A2-833F-84F0D9CF6521}" type="presOf" srcId="{73952E46-9D61-4C39-91EF-F6E8D5ED6045}" destId="{B5F668B8-E4C4-4C28-B0B6-AD274A0BE32D}" srcOrd="0" destOrd="0" presId="urn:microsoft.com/office/officeart/2005/8/layout/pList2"/>
    <dgm:cxn modelId="{08B60B89-7ED0-4886-8D65-5DAFA0691B40}" srcId="{73952E46-9D61-4C39-91EF-F6E8D5ED6045}" destId="{93D2930F-58B5-4269-B0E0-1E841AC382E4}" srcOrd="3" destOrd="0" parTransId="{AD3D657A-9C68-4DF6-AB55-057443574D9D}" sibTransId="{09DE8DF9-D351-43BB-A9FF-7468474A058F}"/>
    <dgm:cxn modelId="{94F9B758-7EA8-4C28-AD39-9D4AAB8016F0}" type="presOf" srcId="{E5751F7B-D194-47C4-93A5-9F5E9A5C5389}" destId="{376533D3-35FB-4E53-BBFB-C7F49CE6F80F}" srcOrd="0" destOrd="0" presId="urn:microsoft.com/office/officeart/2005/8/layout/pList2"/>
    <dgm:cxn modelId="{42439C15-8958-4C0A-ADAE-A5F02735DD02}" type="presOf" srcId="{4F9B2080-509D-47F7-A966-12CF3917D3C8}" destId="{4917CDDA-4A86-4B0F-A47F-47E824A61C7C}" srcOrd="0" destOrd="0" presId="urn:microsoft.com/office/officeart/2005/8/layout/pList2"/>
    <dgm:cxn modelId="{A4CF4B29-D709-4FDF-A753-DF29D960D460}" srcId="{73952E46-9D61-4C39-91EF-F6E8D5ED6045}" destId="{4F9B2080-509D-47F7-A966-12CF3917D3C8}" srcOrd="1" destOrd="0" parTransId="{52F22217-83EC-473C-8228-9BB6C9E6F332}" sibTransId="{A560EB40-2B10-4218-B24F-BBC9A01BED92}"/>
    <dgm:cxn modelId="{0197072F-877C-4CC8-BFDB-6FE81F9A2666}" srcId="{73952E46-9D61-4C39-91EF-F6E8D5ED6045}" destId="{A7046D34-F312-4672-B6A2-24B8A3E1E1BE}" srcOrd="0" destOrd="0" parTransId="{7A319C36-63E5-4D92-B535-E8A1457399EF}" sibTransId="{E5751F7B-D194-47C4-93A5-9F5E9A5C5389}"/>
    <dgm:cxn modelId="{B5C7A474-4AC2-4F46-BEB4-37E89C6DD9A0}" type="presOf" srcId="{A7046D34-F312-4672-B6A2-24B8A3E1E1BE}" destId="{CFC9D6B3-224F-4606-9C11-4EC1B870B040}" srcOrd="0" destOrd="0" presId="urn:microsoft.com/office/officeart/2005/8/layout/pList2"/>
    <dgm:cxn modelId="{6F2EA529-FA01-43B9-9429-47809E4CAA76}" srcId="{73952E46-9D61-4C39-91EF-F6E8D5ED6045}" destId="{FD98C64E-9454-424F-9734-D7F5A9DD1937}" srcOrd="2" destOrd="0" parTransId="{570790DA-1304-4ED3-86DA-5E37C5B4A9B9}" sibTransId="{3B3B9DB4-75AB-4D07-8A79-7CA62B08DCA0}"/>
    <dgm:cxn modelId="{38714E96-AE27-4FE6-88FA-711893915254}" type="presOf" srcId="{FD98C64E-9454-424F-9734-D7F5A9DD1937}" destId="{014392A4-5034-48F9-AA4E-75CE3F1FF9E0}" srcOrd="0" destOrd="0" presId="urn:microsoft.com/office/officeart/2005/8/layout/pList2"/>
    <dgm:cxn modelId="{A4576E40-FB19-4DCB-88D6-DB3389568AA4}" type="presOf" srcId="{93D2930F-58B5-4269-B0E0-1E841AC382E4}" destId="{8F92E518-EE30-4611-9B72-FF5D12DBD6F3}" srcOrd="0" destOrd="0" presId="urn:microsoft.com/office/officeart/2005/8/layout/pList2"/>
    <dgm:cxn modelId="{D31A387E-B3E8-44F4-9A56-57BEBB60A166}" type="presParOf" srcId="{B5F668B8-E4C4-4C28-B0B6-AD274A0BE32D}" destId="{DF3CC806-C8F1-4900-95E4-114F48696791}" srcOrd="0" destOrd="0" presId="urn:microsoft.com/office/officeart/2005/8/layout/pList2"/>
    <dgm:cxn modelId="{95E59AC6-BB31-4A27-8378-693CB6952066}" type="presParOf" srcId="{B5F668B8-E4C4-4C28-B0B6-AD274A0BE32D}" destId="{BB8D90D4-011B-4E3E-92CC-D5F80B0FE875}" srcOrd="1" destOrd="0" presId="urn:microsoft.com/office/officeart/2005/8/layout/pList2"/>
    <dgm:cxn modelId="{2594D368-3E35-4EC8-AD26-E5F2FFF689F3}" type="presParOf" srcId="{BB8D90D4-011B-4E3E-92CC-D5F80B0FE875}" destId="{5EBF0B20-F718-4438-9A36-F49218A262FE}" srcOrd="0" destOrd="0" presId="urn:microsoft.com/office/officeart/2005/8/layout/pList2"/>
    <dgm:cxn modelId="{75C2F711-408F-40F2-86AA-8CDD56BB9AEE}" type="presParOf" srcId="{5EBF0B20-F718-4438-9A36-F49218A262FE}" destId="{CFC9D6B3-224F-4606-9C11-4EC1B870B040}" srcOrd="0" destOrd="0" presId="urn:microsoft.com/office/officeart/2005/8/layout/pList2"/>
    <dgm:cxn modelId="{0AEC13C6-19CE-4E57-AD93-4BF4BBA16CD2}" type="presParOf" srcId="{5EBF0B20-F718-4438-9A36-F49218A262FE}" destId="{2178A988-9B25-4656-AE23-BF71A4ED0B67}" srcOrd="1" destOrd="0" presId="urn:microsoft.com/office/officeart/2005/8/layout/pList2"/>
    <dgm:cxn modelId="{4BE98B6B-89B5-4823-B127-14FCBB277AE0}" type="presParOf" srcId="{5EBF0B20-F718-4438-9A36-F49218A262FE}" destId="{61E3DB76-E76C-4263-A6D6-7CE6AEF4B2FA}" srcOrd="2" destOrd="0" presId="urn:microsoft.com/office/officeart/2005/8/layout/pList2"/>
    <dgm:cxn modelId="{BF55E3D2-813B-4201-9B01-E8D51DC0D82F}" type="presParOf" srcId="{BB8D90D4-011B-4E3E-92CC-D5F80B0FE875}" destId="{376533D3-35FB-4E53-BBFB-C7F49CE6F80F}" srcOrd="1" destOrd="0" presId="urn:microsoft.com/office/officeart/2005/8/layout/pList2"/>
    <dgm:cxn modelId="{F0A60B5A-C36E-4CAB-BE5B-1BBFEC0B21E0}" type="presParOf" srcId="{BB8D90D4-011B-4E3E-92CC-D5F80B0FE875}" destId="{71F0EBB3-A4CC-4662-AF8B-92EB0B5E0CE0}" srcOrd="2" destOrd="0" presId="urn:microsoft.com/office/officeart/2005/8/layout/pList2"/>
    <dgm:cxn modelId="{EF79E021-4F21-4312-910F-A7F5E74E0314}" type="presParOf" srcId="{71F0EBB3-A4CC-4662-AF8B-92EB0B5E0CE0}" destId="{4917CDDA-4A86-4B0F-A47F-47E824A61C7C}" srcOrd="0" destOrd="0" presId="urn:microsoft.com/office/officeart/2005/8/layout/pList2"/>
    <dgm:cxn modelId="{41A5263C-AE00-4710-8BAA-31410C3868AF}" type="presParOf" srcId="{71F0EBB3-A4CC-4662-AF8B-92EB0B5E0CE0}" destId="{68258E64-29AC-428E-B6C0-6B169C25AC98}" srcOrd="1" destOrd="0" presId="urn:microsoft.com/office/officeart/2005/8/layout/pList2"/>
    <dgm:cxn modelId="{1DB16DE0-D703-46BB-A849-9F26C03E8E43}" type="presParOf" srcId="{71F0EBB3-A4CC-4662-AF8B-92EB0B5E0CE0}" destId="{DBE286EF-8654-4270-9971-8575E720CAB1}" srcOrd="2" destOrd="0" presId="urn:microsoft.com/office/officeart/2005/8/layout/pList2"/>
    <dgm:cxn modelId="{C560A3E4-6277-45B4-BCB2-2CE871E1F919}" type="presParOf" srcId="{BB8D90D4-011B-4E3E-92CC-D5F80B0FE875}" destId="{B58EBE44-1B62-420A-A2CA-E011CF02F6FF}" srcOrd="3" destOrd="0" presId="urn:microsoft.com/office/officeart/2005/8/layout/pList2"/>
    <dgm:cxn modelId="{89CB17CE-F99D-41D9-98A5-121EC121B49C}" type="presParOf" srcId="{BB8D90D4-011B-4E3E-92CC-D5F80B0FE875}" destId="{717F139C-0351-4977-873F-490E338FB955}" srcOrd="4" destOrd="0" presId="urn:microsoft.com/office/officeart/2005/8/layout/pList2"/>
    <dgm:cxn modelId="{84256604-A721-4EBD-A07C-4E716733CD3F}" type="presParOf" srcId="{717F139C-0351-4977-873F-490E338FB955}" destId="{014392A4-5034-48F9-AA4E-75CE3F1FF9E0}" srcOrd="0" destOrd="0" presId="urn:microsoft.com/office/officeart/2005/8/layout/pList2"/>
    <dgm:cxn modelId="{935F4010-3B7D-4B9B-BA49-493E2717F68F}" type="presParOf" srcId="{717F139C-0351-4977-873F-490E338FB955}" destId="{6FFCBA6A-2C37-4CF3-8094-DDD7CDE8573A}" srcOrd="1" destOrd="0" presId="urn:microsoft.com/office/officeart/2005/8/layout/pList2"/>
    <dgm:cxn modelId="{E27999F0-EF97-4AFA-B6B7-BD62F1197F28}" type="presParOf" srcId="{717F139C-0351-4977-873F-490E338FB955}" destId="{A3D15CED-84FC-4DF6-BB40-607FAD666B01}" srcOrd="2" destOrd="0" presId="urn:microsoft.com/office/officeart/2005/8/layout/pList2"/>
    <dgm:cxn modelId="{1003E1DE-DC4A-4117-ACF8-7CF53691E0E0}" type="presParOf" srcId="{BB8D90D4-011B-4E3E-92CC-D5F80B0FE875}" destId="{8C29E32D-4C78-4552-A867-33D0ED7F6DA1}" srcOrd="5" destOrd="0" presId="urn:microsoft.com/office/officeart/2005/8/layout/pList2"/>
    <dgm:cxn modelId="{19B554BC-4121-45E7-AA6B-27982140F90F}" type="presParOf" srcId="{BB8D90D4-011B-4E3E-92CC-D5F80B0FE875}" destId="{C42CDCF0-53B2-4920-9F4D-DD940CA40AC8}" srcOrd="6" destOrd="0" presId="urn:microsoft.com/office/officeart/2005/8/layout/pList2"/>
    <dgm:cxn modelId="{E2CAA634-9C7C-461F-8963-B642C300A1FF}" type="presParOf" srcId="{C42CDCF0-53B2-4920-9F4D-DD940CA40AC8}" destId="{8F92E518-EE30-4611-9B72-FF5D12DBD6F3}" srcOrd="0" destOrd="0" presId="urn:microsoft.com/office/officeart/2005/8/layout/pList2"/>
    <dgm:cxn modelId="{07B16D19-569F-4A0C-A9B1-2E859FBF6B2C}" type="presParOf" srcId="{C42CDCF0-53B2-4920-9F4D-DD940CA40AC8}" destId="{DE716393-B6FC-4547-BC22-39710801DC3F}" srcOrd="1" destOrd="0" presId="urn:microsoft.com/office/officeart/2005/8/layout/pList2"/>
    <dgm:cxn modelId="{EC3BE0C2-C958-427E-B635-DDBEBB74704D}" type="presParOf" srcId="{C42CDCF0-53B2-4920-9F4D-DD940CA40AC8}" destId="{76AD1795-9233-43E2-BDA1-D95ABB6C59C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934853-1736-4DC6-A877-941CAAD771D3}" type="doc">
      <dgm:prSet loTypeId="urn:microsoft.com/office/officeart/2005/8/layout/chevron1" loCatId="process" qsTypeId="urn:microsoft.com/office/officeart/2005/8/quickstyle/3d3" qsCatId="3D" csTypeId="urn:microsoft.com/office/officeart/2005/8/colors/accent1_2" csCatId="accent1" phldr="1"/>
      <dgm:spPr/>
    </dgm:pt>
    <dgm:pt modelId="{B852BECC-8037-4F41-85DE-81575B9631DE}">
      <dgm:prSet phldrT="[Текст]" custT="1"/>
      <dgm:spPr/>
      <dgm:t>
        <a:bodyPr/>
        <a:lstStyle/>
        <a:p>
          <a:r>
            <a:rPr lang="uk-UA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Очікування того, що зусилля дадуть бажані результати</a:t>
          </a:r>
        </a:p>
        <a:p>
          <a:r>
            <a:rPr lang="uk-UA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(З→Р)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629557-2630-436D-90B2-29C8EC67D8DF}" type="parTrans" cxnId="{A5E92FC2-2635-4BAC-BAD6-64CE5E744E6F}">
      <dgm:prSet/>
      <dgm:spPr/>
      <dgm:t>
        <a:bodyPr/>
        <a:lstStyle/>
        <a:p>
          <a:endParaRPr lang="ru-RU"/>
        </a:p>
      </dgm:t>
    </dgm:pt>
    <dgm:pt modelId="{90C3B4DF-920E-48FF-B651-FA95BFC7E4BE}" type="sibTrans" cxnId="{A5E92FC2-2635-4BAC-BAD6-64CE5E744E6F}">
      <dgm:prSet/>
      <dgm:spPr/>
      <dgm:t>
        <a:bodyPr/>
        <a:lstStyle/>
        <a:p>
          <a:endParaRPr lang="ru-RU"/>
        </a:p>
      </dgm:t>
    </dgm:pt>
    <dgm:pt modelId="{B2CD2C38-C12F-4405-84E3-1DB237B0B5E8}">
      <dgm:prSet phldrT="[Текст]" custT="1"/>
      <dgm:spPr/>
      <dgm:t>
        <a:bodyPr/>
        <a:lstStyle/>
        <a:p>
          <a:r>
            <a: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Очікування того, що результати дадуть сподівану винагороду</a:t>
          </a:r>
        </a:p>
        <a:p>
          <a:r>
            <a: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(Р→В)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BC2FC3-EA75-4956-AE35-4D4AA7A66BD0}" type="parTrans" cxnId="{BABC7C90-1F5F-44AC-BFF1-9CAB1C239DE6}">
      <dgm:prSet/>
      <dgm:spPr/>
      <dgm:t>
        <a:bodyPr/>
        <a:lstStyle/>
        <a:p>
          <a:endParaRPr lang="ru-RU"/>
        </a:p>
      </dgm:t>
    </dgm:pt>
    <dgm:pt modelId="{5CB21536-BE01-45FC-9D0A-53804643B252}" type="sibTrans" cxnId="{BABC7C90-1F5F-44AC-BFF1-9CAB1C239DE6}">
      <dgm:prSet/>
      <dgm:spPr/>
      <dgm:t>
        <a:bodyPr/>
        <a:lstStyle/>
        <a:p>
          <a:endParaRPr lang="ru-RU"/>
        </a:p>
      </dgm:t>
    </dgm:pt>
    <dgm:pt modelId="{8625C24B-287C-4C98-94B7-A1AC2F9EE438}">
      <dgm:prSet phldrT="[Текст]"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Очікувана цінність винагороди</a:t>
          </a:r>
        </a:p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(Валентність)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837D28-F3F4-44BC-A009-7544E76140C4}" type="parTrans" cxnId="{6245EBCC-6E24-44CB-AAAE-D3EE3194673A}">
      <dgm:prSet/>
      <dgm:spPr/>
      <dgm:t>
        <a:bodyPr/>
        <a:lstStyle/>
        <a:p>
          <a:endParaRPr lang="ru-RU"/>
        </a:p>
      </dgm:t>
    </dgm:pt>
    <dgm:pt modelId="{C0944A38-BCA1-489B-8096-3BE233F0294C}" type="sibTrans" cxnId="{6245EBCC-6E24-44CB-AAAE-D3EE3194673A}">
      <dgm:prSet/>
      <dgm:spPr/>
      <dgm:t>
        <a:bodyPr/>
        <a:lstStyle/>
        <a:p>
          <a:endParaRPr lang="ru-RU"/>
        </a:p>
      </dgm:t>
    </dgm:pt>
    <dgm:pt modelId="{5943DC5A-D577-41E5-A9A0-8FB6823C9DF7}">
      <dgm:prSet phldrT="[Текст]" custT="1"/>
      <dgm:spPr/>
      <dgm:t>
        <a:bodyPr/>
        <a:lstStyle/>
        <a:p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Мотивація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95565A-76E7-4AA5-AB04-862DCBFFC494}" type="parTrans" cxnId="{D85BB1D5-6616-44AF-8B77-720441E6615F}">
      <dgm:prSet/>
      <dgm:spPr/>
      <dgm:t>
        <a:bodyPr/>
        <a:lstStyle/>
        <a:p>
          <a:endParaRPr lang="ru-RU"/>
        </a:p>
      </dgm:t>
    </dgm:pt>
    <dgm:pt modelId="{FAA3DE73-2F1B-49A8-89BF-02143FAF98BB}" type="sibTrans" cxnId="{D85BB1D5-6616-44AF-8B77-720441E6615F}">
      <dgm:prSet/>
      <dgm:spPr/>
      <dgm:t>
        <a:bodyPr/>
        <a:lstStyle/>
        <a:p>
          <a:endParaRPr lang="ru-RU"/>
        </a:p>
      </dgm:t>
    </dgm:pt>
    <dgm:pt modelId="{DBE032EF-9BD0-44EC-91DC-95245D1EDAC0}" type="pres">
      <dgm:prSet presAssocID="{1C934853-1736-4DC6-A877-941CAAD771D3}" presName="Name0" presStyleCnt="0">
        <dgm:presLayoutVars>
          <dgm:dir/>
          <dgm:animLvl val="lvl"/>
          <dgm:resizeHandles val="exact"/>
        </dgm:presLayoutVars>
      </dgm:prSet>
      <dgm:spPr/>
    </dgm:pt>
    <dgm:pt modelId="{8593CF34-77D3-4A8F-AC13-24A294CA4D00}" type="pres">
      <dgm:prSet presAssocID="{B852BECC-8037-4F41-85DE-81575B9631DE}" presName="parTxOnly" presStyleLbl="node1" presStyleIdx="0" presStyleCnt="4" custScaleX="112741" custScaleY="1188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5BBFD-00A1-4961-A483-606360A9E28B}" type="pres">
      <dgm:prSet presAssocID="{90C3B4DF-920E-48FF-B651-FA95BFC7E4BE}" presName="parTxOnlySpace" presStyleCnt="0"/>
      <dgm:spPr/>
    </dgm:pt>
    <dgm:pt modelId="{3E39DD86-160C-494F-9C5A-1B666B067F6C}" type="pres">
      <dgm:prSet presAssocID="{B2CD2C38-C12F-4405-84E3-1DB237B0B5E8}" presName="parTxOnly" presStyleLbl="node1" presStyleIdx="1" presStyleCnt="4" custScaleX="101876" custScaleY="122499">
        <dgm:presLayoutVars>
          <dgm:chMax val="0"/>
          <dgm:chPref val="0"/>
          <dgm:bulletEnabled val="1"/>
        </dgm:presLayoutVars>
      </dgm:prSet>
      <dgm:spPr/>
    </dgm:pt>
    <dgm:pt modelId="{F9628DA4-FE0C-4FB6-8A09-0B6952B3C776}" type="pres">
      <dgm:prSet presAssocID="{5CB21536-BE01-45FC-9D0A-53804643B252}" presName="parTxOnlySpace" presStyleCnt="0"/>
      <dgm:spPr/>
    </dgm:pt>
    <dgm:pt modelId="{0862B5A0-1458-40A3-B17A-716DF6D69EED}" type="pres">
      <dgm:prSet presAssocID="{8625C24B-287C-4C98-94B7-A1AC2F9EE438}" presName="parTxOnly" presStyleLbl="node1" presStyleIdx="2" presStyleCnt="4" custScaleX="108045" custScaleY="1196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27F68-CA8A-41B7-BA9E-FF30FC642949}" type="pres">
      <dgm:prSet presAssocID="{C0944A38-BCA1-489B-8096-3BE233F0294C}" presName="parTxOnlySpace" presStyleCnt="0"/>
      <dgm:spPr/>
    </dgm:pt>
    <dgm:pt modelId="{00917FB6-2C6A-4B2E-B821-18B62C9CFDE9}" type="pres">
      <dgm:prSet presAssocID="{5943DC5A-D577-41E5-A9A0-8FB6823C9DF7}" presName="parTxOnly" presStyleLbl="node1" presStyleIdx="3" presStyleCnt="4" custScaleX="91311" custScaleY="123677">
        <dgm:presLayoutVars>
          <dgm:chMax val="0"/>
          <dgm:chPref val="0"/>
          <dgm:bulletEnabled val="1"/>
        </dgm:presLayoutVars>
      </dgm:prSet>
      <dgm:spPr/>
    </dgm:pt>
  </dgm:ptLst>
  <dgm:cxnLst>
    <dgm:cxn modelId="{892DEB60-23E8-4006-B789-1AD4396BD6E8}" type="presOf" srcId="{8625C24B-287C-4C98-94B7-A1AC2F9EE438}" destId="{0862B5A0-1458-40A3-B17A-716DF6D69EED}" srcOrd="0" destOrd="0" presId="urn:microsoft.com/office/officeart/2005/8/layout/chevron1"/>
    <dgm:cxn modelId="{A5E92FC2-2635-4BAC-BAD6-64CE5E744E6F}" srcId="{1C934853-1736-4DC6-A877-941CAAD771D3}" destId="{B852BECC-8037-4F41-85DE-81575B9631DE}" srcOrd="0" destOrd="0" parTransId="{72629557-2630-436D-90B2-29C8EC67D8DF}" sibTransId="{90C3B4DF-920E-48FF-B651-FA95BFC7E4BE}"/>
    <dgm:cxn modelId="{D85BB1D5-6616-44AF-8B77-720441E6615F}" srcId="{1C934853-1736-4DC6-A877-941CAAD771D3}" destId="{5943DC5A-D577-41E5-A9A0-8FB6823C9DF7}" srcOrd="3" destOrd="0" parTransId="{7F95565A-76E7-4AA5-AB04-862DCBFFC494}" sibTransId="{FAA3DE73-2F1B-49A8-89BF-02143FAF98BB}"/>
    <dgm:cxn modelId="{0C6B3604-BF19-4AE3-AEC2-F0E6BF91F5B3}" type="presOf" srcId="{5943DC5A-D577-41E5-A9A0-8FB6823C9DF7}" destId="{00917FB6-2C6A-4B2E-B821-18B62C9CFDE9}" srcOrd="0" destOrd="0" presId="urn:microsoft.com/office/officeart/2005/8/layout/chevron1"/>
    <dgm:cxn modelId="{E218E069-54FE-417E-A8E2-273FDF58F9A5}" type="presOf" srcId="{B2CD2C38-C12F-4405-84E3-1DB237B0B5E8}" destId="{3E39DD86-160C-494F-9C5A-1B666B067F6C}" srcOrd="0" destOrd="0" presId="urn:microsoft.com/office/officeart/2005/8/layout/chevron1"/>
    <dgm:cxn modelId="{6245EBCC-6E24-44CB-AAAE-D3EE3194673A}" srcId="{1C934853-1736-4DC6-A877-941CAAD771D3}" destId="{8625C24B-287C-4C98-94B7-A1AC2F9EE438}" srcOrd="2" destOrd="0" parTransId="{D6837D28-F3F4-44BC-A009-7544E76140C4}" sibTransId="{C0944A38-BCA1-489B-8096-3BE233F0294C}"/>
    <dgm:cxn modelId="{40346C47-CC49-41C0-B56F-AB9F4804DC34}" type="presOf" srcId="{1C934853-1736-4DC6-A877-941CAAD771D3}" destId="{DBE032EF-9BD0-44EC-91DC-95245D1EDAC0}" srcOrd="0" destOrd="0" presId="urn:microsoft.com/office/officeart/2005/8/layout/chevron1"/>
    <dgm:cxn modelId="{BABC7C90-1F5F-44AC-BFF1-9CAB1C239DE6}" srcId="{1C934853-1736-4DC6-A877-941CAAD771D3}" destId="{B2CD2C38-C12F-4405-84E3-1DB237B0B5E8}" srcOrd="1" destOrd="0" parTransId="{3FBC2FC3-EA75-4956-AE35-4D4AA7A66BD0}" sibTransId="{5CB21536-BE01-45FC-9D0A-53804643B252}"/>
    <dgm:cxn modelId="{80DCFA21-9FA0-49F5-A98E-A0FF6DF271BB}" type="presOf" srcId="{B852BECC-8037-4F41-85DE-81575B9631DE}" destId="{8593CF34-77D3-4A8F-AC13-24A294CA4D00}" srcOrd="0" destOrd="0" presId="urn:microsoft.com/office/officeart/2005/8/layout/chevron1"/>
    <dgm:cxn modelId="{3A682D34-1D8D-4CDB-82B0-B945489DC244}" type="presParOf" srcId="{DBE032EF-9BD0-44EC-91DC-95245D1EDAC0}" destId="{8593CF34-77D3-4A8F-AC13-24A294CA4D00}" srcOrd="0" destOrd="0" presId="urn:microsoft.com/office/officeart/2005/8/layout/chevron1"/>
    <dgm:cxn modelId="{8D839ACE-4765-453C-A9F0-E1F239815141}" type="presParOf" srcId="{DBE032EF-9BD0-44EC-91DC-95245D1EDAC0}" destId="{25F5BBFD-00A1-4961-A483-606360A9E28B}" srcOrd="1" destOrd="0" presId="urn:microsoft.com/office/officeart/2005/8/layout/chevron1"/>
    <dgm:cxn modelId="{223D1C9F-63CD-4A65-99EC-B4DD133864B9}" type="presParOf" srcId="{DBE032EF-9BD0-44EC-91DC-95245D1EDAC0}" destId="{3E39DD86-160C-494F-9C5A-1B666B067F6C}" srcOrd="2" destOrd="0" presId="urn:microsoft.com/office/officeart/2005/8/layout/chevron1"/>
    <dgm:cxn modelId="{C41ABEF8-7821-4E54-85B2-4A22BA6090FA}" type="presParOf" srcId="{DBE032EF-9BD0-44EC-91DC-95245D1EDAC0}" destId="{F9628DA4-FE0C-4FB6-8A09-0B6952B3C776}" srcOrd="3" destOrd="0" presId="urn:microsoft.com/office/officeart/2005/8/layout/chevron1"/>
    <dgm:cxn modelId="{FDF52F81-77A1-4482-A670-B43F26C4A2F2}" type="presParOf" srcId="{DBE032EF-9BD0-44EC-91DC-95245D1EDAC0}" destId="{0862B5A0-1458-40A3-B17A-716DF6D69EED}" srcOrd="4" destOrd="0" presId="urn:microsoft.com/office/officeart/2005/8/layout/chevron1"/>
    <dgm:cxn modelId="{E7168F68-30A8-42BF-97DF-244CE14F7184}" type="presParOf" srcId="{DBE032EF-9BD0-44EC-91DC-95245D1EDAC0}" destId="{1D427F68-CA8A-41B7-BA9E-FF30FC642949}" srcOrd="5" destOrd="0" presId="urn:microsoft.com/office/officeart/2005/8/layout/chevron1"/>
    <dgm:cxn modelId="{19327E57-EDCB-4A0B-ACC9-13BF46839767}" type="presParOf" srcId="{DBE032EF-9BD0-44EC-91DC-95245D1EDAC0}" destId="{00917FB6-2C6A-4B2E-B821-18B62C9CFDE9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4E042-4CE9-403B-A863-9E8E20D2AE96}">
      <dsp:nvSpPr>
        <dsp:cNvPr id="0" name=""/>
        <dsp:cNvSpPr/>
      </dsp:nvSpPr>
      <dsp:spPr>
        <a:xfrm>
          <a:off x="1355497" y="691031"/>
          <a:ext cx="2953307" cy="2754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-</a:t>
          </a:r>
          <a:r>
            <a:rPr lang="uk-UA" sz="1800" kern="1200" dirty="0" smtClean="0"/>
            <a:t>заробітна плата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-премії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-бонуси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відсотки з дивідендів, прибутків, акцій компанії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828026" y="691031"/>
        <a:ext cx="2480778" cy="2754981"/>
      </dsp:txXfrm>
    </dsp:sp>
    <dsp:sp modelId="{078537B3-85C0-483C-ACB8-F9B51B31D1B7}">
      <dsp:nvSpPr>
        <dsp:cNvPr id="0" name=""/>
        <dsp:cNvSpPr/>
      </dsp:nvSpPr>
      <dsp:spPr>
        <a:xfrm>
          <a:off x="109826" y="13816"/>
          <a:ext cx="1725521" cy="1725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Матеріальна винагорода</a:t>
          </a:r>
          <a:endParaRPr lang="ru-RU" sz="1300" kern="1200" dirty="0"/>
        </a:p>
      </dsp:txBody>
      <dsp:txXfrm>
        <a:off x="362523" y="266513"/>
        <a:ext cx="1220127" cy="1220127"/>
      </dsp:txXfrm>
    </dsp:sp>
    <dsp:sp modelId="{4046FDFA-709F-4292-939E-80A3F8892F82}">
      <dsp:nvSpPr>
        <dsp:cNvPr id="0" name=""/>
        <dsp:cNvSpPr/>
      </dsp:nvSpPr>
      <dsp:spPr>
        <a:xfrm>
          <a:off x="5928261" y="665273"/>
          <a:ext cx="2791577" cy="38316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-навчання з підвищення кваліфікації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-просування по кар</a:t>
          </a:r>
          <a:r>
            <a:rPr lang="en-US" sz="1400" kern="1200" dirty="0" smtClean="0"/>
            <a:t>’</a:t>
          </a:r>
          <a:r>
            <a:rPr lang="uk-UA" sz="1400" kern="1200" dirty="0" err="1" smtClean="0"/>
            <a:t>єрі</a:t>
          </a:r>
          <a:endParaRPr lang="uk-UA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-відпустки (путівки)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-оплата транспортних витрат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-знижки на купівлю товарів фірми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-страхування від нещасних випадків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-пенсії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-подарунки на свята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-харчування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-медичні огляди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6374914" y="665273"/>
        <a:ext cx="2344925" cy="3831692"/>
      </dsp:txXfrm>
    </dsp:sp>
    <dsp:sp modelId="{275E8DE4-ED66-4216-B8A6-B1246DBAA5C5}">
      <dsp:nvSpPr>
        <dsp:cNvPr id="0" name=""/>
        <dsp:cNvSpPr/>
      </dsp:nvSpPr>
      <dsp:spPr>
        <a:xfrm>
          <a:off x="4651139" y="26585"/>
          <a:ext cx="1725521" cy="1725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Нематеріальна винагорода</a:t>
          </a:r>
          <a:endParaRPr lang="ru-RU" sz="1300" kern="1200" dirty="0"/>
        </a:p>
      </dsp:txBody>
      <dsp:txXfrm>
        <a:off x="4903836" y="279282"/>
        <a:ext cx="1220127" cy="12201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155A1-10AA-4EC4-B341-75230D7D75FB}">
      <dsp:nvSpPr>
        <dsp:cNvPr id="0" name=""/>
        <dsp:cNvSpPr/>
      </dsp:nvSpPr>
      <dsp:spPr>
        <a:xfrm>
          <a:off x="2379629" y="-3468"/>
          <a:ext cx="4822622" cy="4822622"/>
        </a:xfrm>
        <a:prstGeom prst="circularArrow">
          <a:avLst>
            <a:gd name="adj1" fmla="val 5274"/>
            <a:gd name="adj2" fmla="val 312630"/>
            <a:gd name="adj3" fmla="val 14211864"/>
            <a:gd name="adj4" fmla="val 17136544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0B5A6-AAF7-46B5-8CFB-5873A259CD6D}">
      <dsp:nvSpPr>
        <dsp:cNvPr id="0" name=""/>
        <dsp:cNvSpPr/>
      </dsp:nvSpPr>
      <dsp:spPr>
        <a:xfrm>
          <a:off x="3865737" y="2186"/>
          <a:ext cx="1850407" cy="925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1. Виникнення потреби</a:t>
          </a:r>
          <a:endParaRPr lang="ru-RU" sz="1600" kern="1200" dirty="0"/>
        </a:p>
      </dsp:txBody>
      <dsp:txXfrm>
        <a:off x="3910902" y="47351"/>
        <a:ext cx="1760077" cy="834873"/>
      </dsp:txXfrm>
    </dsp:sp>
    <dsp:sp modelId="{4AF737E4-5329-4D06-A773-631BDFE24686}">
      <dsp:nvSpPr>
        <dsp:cNvPr id="0" name=""/>
        <dsp:cNvSpPr/>
      </dsp:nvSpPr>
      <dsp:spPr>
        <a:xfrm>
          <a:off x="5560063" y="980406"/>
          <a:ext cx="1850407" cy="925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2. Пошук засобів задоволення потреб</a:t>
          </a:r>
          <a:endParaRPr lang="ru-RU" sz="1600" kern="1200" dirty="0"/>
        </a:p>
      </dsp:txBody>
      <dsp:txXfrm>
        <a:off x="5605228" y="1025571"/>
        <a:ext cx="1760077" cy="834873"/>
      </dsp:txXfrm>
    </dsp:sp>
    <dsp:sp modelId="{BDB807D9-7DE9-4580-A868-21461F79968D}">
      <dsp:nvSpPr>
        <dsp:cNvPr id="0" name=""/>
        <dsp:cNvSpPr/>
      </dsp:nvSpPr>
      <dsp:spPr>
        <a:xfrm>
          <a:off x="5560063" y="2936845"/>
          <a:ext cx="1850407" cy="925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3. Визначення напрямків дій</a:t>
          </a:r>
          <a:endParaRPr lang="ru-RU" sz="1600" kern="1200" dirty="0"/>
        </a:p>
      </dsp:txBody>
      <dsp:txXfrm>
        <a:off x="5605228" y="2982010"/>
        <a:ext cx="1760077" cy="834873"/>
      </dsp:txXfrm>
    </dsp:sp>
    <dsp:sp modelId="{D8263A5F-FB06-4138-9A31-13EC8830E5C3}">
      <dsp:nvSpPr>
        <dsp:cNvPr id="0" name=""/>
        <dsp:cNvSpPr/>
      </dsp:nvSpPr>
      <dsp:spPr>
        <a:xfrm>
          <a:off x="3865737" y="3915064"/>
          <a:ext cx="1850407" cy="925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4. Виконання конкретних дій</a:t>
          </a:r>
          <a:endParaRPr lang="ru-RU" sz="1600" kern="1200" dirty="0"/>
        </a:p>
      </dsp:txBody>
      <dsp:txXfrm>
        <a:off x="3910902" y="3960229"/>
        <a:ext cx="1760077" cy="834873"/>
      </dsp:txXfrm>
    </dsp:sp>
    <dsp:sp modelId="{4966BE36-4907-4E29-B184-9C85398CB2D2}">
      <dsp:nvSpPr>
        <dsp:cNvPr id="0" name=""/>
        <dsp:cNvSpPr/>
      </dsp:nvSpPr>
      <dsp:spPr>
        <a:xfrm>
          <a:off x="2171411" y="2936845"/>
          <a:ext cx="1850407" cy="925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5. Отримання винагороди за дії</a:t>
          </a:r>
          <a:endParaRPr lang="ru-RU" sz="1600" kern="1200" dirty="0"/>
        </a:p>
      </dsp:txBody>
      <dsp:txXfrm>
        <a:off x="2216576" y="2982010"/>
        <a:ext cx="1760077" cy="834873"/>
      </dsp:txXfrm>
    </dsp:sp>
    <dsp:sp modelId="{6A464B9E-6DFD-4377-B555-7DA299A71EF6}">
      <dsp:nvSpPr>
        <dsp:cNvPr id="0" name=""/>
        <dsp:cNvSpPr/>
      </dsp:nvSpPr>
      <dsp:spPr>
        <a:xfrm>
          <a:off x="2171411" y="980406"/>
          <a:ext cx="1850407" cy="925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6. Відчуття задоволення потреби</a:t>
          </a:r>
          <a:endParaRPr lang="ru-RU" sz="1600" kern="1200" dirty="0"/>
        </a:p>
      </dsp:txBody>
      <dsp:txXfrm>
        <a:off x="2216576" y="1025571"/>
        <a:ext cx="1760077" cy="8348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CC806-C8F1-4900-95E4-114F48696791}">
      <dsp:nvSpPr>
        <dsp:cNvPr id="0" name=""/>
        <dsp:cNvSpPr/>
      </dsp:nvSpPr>
      <dsp:spPr>
        <a:xfrm>
          <a:off x="0" y="0"/>
          <a:ext cx="9311426" cy="235361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3DB76-E76C-4263-A6D6-7CE6AEF4B2FA}">
      <dsp:nvSpPr>
        <dsp:cNvPr id="0" name=""/>
        <dsp:cNvSpPr/>
      </dsp:nvSpPr>
      <dsp:spPr>
        <a:xfrm>
          <a:off x="281907" y="313815"/>
          <a:ext cx="2034328" cy="172598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C9D6B3-224F-4606-9C11-4EC1B870B040}">
      <dsp:nvSpPr>
        <dsp:cNvPr id="0" name=""/>
        <dsp:cNvSpPr/>
      </dsp:nvSpPr>
      <dsp:spPr>
        <a:xfrm rot="10800000">
          <a:off x="281907" y="2353614"/>
          <a:ext cx="2034328" cy="287663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Потреби у самореалізації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Потреби в повазі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Соціальні потреби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Потреби в безпеці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Фізіологічні потреби</a:t>
          </a:r>
          <a:endParaRPr lang="ru-RU" sz="1500" kern="1200" dirty="0"/>
        </a:p>
      </dsp:txBody>
      <dsp:txXfrm rot="10800000">
        <a:off x="344470" y="2353614"/>
        <a:ext cx="1909202" cy="2814076"/>
      </dsp:txXfrm>
    </dsp:sp>
    <dsp:sp modelId="{DBE286EF-8654-4270-9971-8575E720CAB1}">
      <dsp:nvSpPr>
        <dsp:cNvPr id="0" name=""/>
        <dsp:cNvSpPr/>
      </dsp:nvSpPr>
      <dsp:spPr>
        <a:xfrm>
          <a:off x="2519668" y="313815"/>
          <a:ext cx="2034328" cy="172598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17CDDA-4A86-4B0F-A47F-47E824A61C7C}">
      <dsp:nvSpPr>
        <dsp:cNvPr id="0" name=""/>
        <dsp:cNvSpPr/>
      </dsp:nvSpPr>
      <dsp:spPr>
        <a:xfrm rot="10800000">
          <a:off x="2519668" y="2353614"/>
          <a:ext cx="2034328" cy="287663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shade val="50000"/>
                <a:hueOff val="-260756"/>
                <a:satOff val="-30191"/>
                <a:lumOff val="25800"/>
                <a:alphaOff val="0"/>
                <a:tint val="96000"/>
                <a:lumMod val="100000"/>
              </a:schemeClr>
            </a:gs>
            <a:gs pos="78000">
              <a:schemeClr val="accent1">
                <a:shade val="50000"/>
                <a:hueOff val="-260756"/>
                <a:satOff val="-30191"/>
                <a:lumOff val="2580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Потреби зростання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Потреби зв</a:t>
          </a:r>
          <a:r>
            <a:rPr lang="en-US" sz="2300" kern="1200" dirty="0" smtClean="0"/>
            <a:t>’</a:t>
          </a:r>
          <a:r>
            <a:rPr lang="uk-UA" sz="2300" kern="1200" dirty="0" err="1" smtClean="0"/>
            <a:t>язку</a:t>
          </a:r>
          <a:endParaRPr lang="uk-UA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Потреби існування</a:t>
          </a:r>
          <a:endParaRPr lang="ru-RU" sz="2300" kern="1200" dirty="0"/>
        </a:p>
      </dsp:txBody>
      <dsp:txXfrm rot="10800000">
        <a:off x="2582231" y="2353614"/>
        <a:ext cx="1909202" cy="2814076"/>
      </dsp:txXfrm>
    </dsp:sp>
    <dsp:sp modelId="{A3D15CED-84FC-4DF6-BB40-607FAD666B01}">
      <dsp:nvSpPr>
        <dsp:cNvPr id="0" name=""/>
        <dsp:cNvSpPr/>
      </dsp:nvSpPr>
      <dsp:spPr>
        <a:xfrm>
          <a:off x="4757429" y="313815"/>
          <a:ext cx="2034328" cy="172598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4392A4-5034-48F9-AA4E-75CE3F1FF9E0}">
      <dsp:nvSpPr>
        <dsp:cNvPr id="0" name=""/>
        <dsp:cNvSpPr/>
      </dsp:nvSpPr>
      <dsp:spPr>
        <a:xfrm rot="10800000">
          <a:off x="4757429" y="2353614"/>
          <a:ext cx="2034328" cy="287663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shade val="50000"/>
                <a:hueOff val="-521511"/>
                <a:satOff val="-60382"/>
                <a:lumOff val="51600"/>
                <a:alphaOff val="0"/>
                <a:tint val="96000"/>
                <a:lumMod val="100000"/>
              </a:schemeClr>
            </a:gs>
            <a:gs pos="78000">
              <a:schemeClr val="accent1">
                <a:shade val="50000"/>
                <a:hueOff val="-521511"/>
                <a:satOff val="-60382"/>
                <a:lumOff val="5160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Потреба у досягненні успіху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Потреба у владі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Потреба у визнанні</a:t>
          </a:r>
          <a:endParaRPr lang="ru-RU" sz="2300" kern="1200" dirty="0"/>
        </a:p>
      </dsp:txBody>
      <dsp:txXfrm rot="10800000">
        <a:off x="4819992" y="2353614"/>
        <a:ext cx="1909202" cy="2814076"/>
      </dsp:txXfrm>
    </dsp:sp>
    <dsp:sp modelId="{76AD1795-9233-43E2-BDA1-D95ABB6C59CD}">
      <dsp:nvSpPr>
        <dsp:cNvPr id="0" name=""/>
        <dsp:cNvSpPr/>
      </dsp:nvSpPr>
      <dsp:spPr>
        <a:xfrm>
          <a:off x="6995190" y="313815"/>
          <a:ext cx="2034328" cy="172598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92E518-EE30-4611-9B72-FF5D12DBD6F3}">
      <dsp:nvSpPr>
        <dsp:cNvPr id="0" name=""/>
        <dsp:cNvSpPr/>
      </dsp:nvSpPr>
      <dsp:spPr>
        <a:xfrm rot="10800000">
          <a:off x="6995190" y="2353614"/>
          <a:ext cx="2034328" cy="287663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shade val="50000"/>
                <a:hueOff val="-260756"/>
                <a:satOff val="-30191"/>
                <a:lumOff val="25800"/>
                <a:alphaOff val="0"/>
                <a:tint val="96000"/>
                <a:lumMod val="100000"/>
              </a:schemeClr>
            </a:gs>
            <a:gs pos="78000">
              <a:schemeClr val="accent1">
                <a:shade val="50000"/>
                <a:hueOff val="-260756"/>
                <a:satOff val="-30191"/>
                <a:lumOff val="2580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Мотивуючі фактори(змістовна, цікава праця, складні, різноманітні виробничі завдання, можливості професійного зростання, визнання оточенням, відповідальність)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Гігієнічні фактори(умови праці, розмір заробітної плати, стосунки з колегами і керівництвом, статус, безпека)</a:t>
          </a:r>
          <a:endParaRPr lang="ru-RU" sz="1200" kern="1200" dirty="0"/>
        </a:p>
      </dsp:txBody>
      <dsp:txXfrm rot="10800000">
        <a:off x="7057753" y="2353614"/>
        <a:ext cx="1909202" cy="28140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3CF34-77D3-4A8F-AC13-24A294CA4D00}">
      <dsp:nvSpPr>
        <dsp:cNvPr id="0" name=""/>
        <dsp:cNvSpPr/>
      </dsp:nvSpPr>
      <dsp:spPr>
        <a:xfrm>
          <a:off x="3252" y="1541421"/>
          <a:ext cx="2744812" cy="1157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Очікування того, що зусилля дадуть бажані результати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(З→Р)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1936" y="1541421"/>
        <a:ext cx="1587444" cy="1157368"/>
      </dsp:txXfrm>
    </dsp:sp>
    <dsp:sp modelId="{3E39DD86-160C-494F-9C5A-1B666B067F6C}">
      <dsp:nvSpPr>
        <dsp:cNvPr id="0" name=""/>
        <dsp:cNvSpPr/>
      </dsp:nvSpPr>
      <dsp:spPr>
        <a:xfrm>
          <a:off x="2504602" y="1523629"/>
          <a:ext cx="2480291" cy="11929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Очікування того, що результати дадуть сподівану винагороду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(Р→В)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1078" y="1523629"/>
        <a:ext cx="1287339" cy="1192952"/>
      </dsp:txXfrm>
    </dsp:sp>
    <dsp:sp modelId="{0862B5A0-1458-40A3-B17A-716DF6D69EED}">
      <dsp:nvSpPr>
        <dsp:cNvPr id="0" name=""/>
        <dsp:cNvSpPr/>
      </dsp:nvSpPr>
      <dsp:spPr>
        <a:xfrm>
          <a:off x="4741432" y="1537575"/>
          <a:ext cx="2630482" cy="11650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Очікувана цінність винагороди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(Валентність)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23963" y="1537575"/>
        <a:ext cx="1465421" cy="1165061"/>
      </dsp:txXfrm>
    </dsp:sp>
    <dsp:sp modelId="{00917FB6-2C6A-4B2E-B821-18B62C9CFDE9}">
      <dsp:nvSpPr>
        <dsp:cNvPr id="0" name=""/>
        <dsp:cNvSpPr/>
      </dsp:nvSpPr>
      <dsp:spPr>
        <a:xfrm>
          <a:off x="7128453" y="1517893"/>
          <a:ext cx="2223073" cy="12044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Мотивація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30665" y="1517893"/>
        <a:ext cx="1018649" cy="1204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21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1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3331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173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9804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163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399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83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00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36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9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78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4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39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0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E85FE-EABD-4D2F-8832-834FBDF1315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B0A944-F2E9-4FAD-8E15-0864EA112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6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nauka.com/15_APSN_2011/Economics/6_87504.doc.htm" TargetMode="External"/><Relationship Id="rId2" Type="http://schemas.openxmlformats.org/officeDocument/2006/relationships/hyperlink" Target="http://agroua.net/economics/documents/category-82/doc-242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/>
              <a:t>Управління мотиваційним механізмом підвищення продуктивності праці персоналу підприємства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Виконала: </a:t>
            </a:r>
          </a:p>
          <a:p>
            <a:r>
              <a:rPr lang="uk-UA" dirty="0" smtClean="0"/>
              <a:t>студентка </a:t>
            </a:r>
            <a:r>
              <a:rPr lang="uk-UA" dirty="0" err="1" smtClean="0"/>
              <a:t>ФЕтаУ</a:t>
            </a:r>
            <a:r>
              <a:rPr lang="uk-UA" dirty="0" smtClean="0"/>
              <a:t>, 2 курс, ЕЕП-201</a:t>
            </a:r>
          </a:p>
          <a:p>
            <a:r>
              <a:rPr lang="uk-UA" dirty="0" err="1" smtClean="0"/>
              <a:t>Юшкова</a:t>
            </a:r>
            <a:r>
              <a:rPr lang="uk-UA" dirty="0" smtClean="0"/>
              <a:t> Дарія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54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913" y="1300766"/>
            <a:ext cx="8733089" cy="528033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dirty="0"/>
              <a:t>Мотиваційний механізм підвищення ефективності використання трудового потенціалу: </a:t>
            </a:r>
            <a:r>
              <a:rPr lang="uk-UA" dirty="0" err="1"/>
              <a:t>Автореф</a:t>
            </a:r>
            <a:r>
              <a:rPr lang="uk-UA" dirty="0"/>
              <a:t>. </a:t>
            </a:r>
            <a:r>
              <a:rPr lang="uk-UA" dirty="0" err="1"/>
              <a:t>Дис</a:t>
            </a:r>
            <a:r>
              <a:rPr lang="uk-UA" dirty="0"/>
              <a:t>..</a:t>
            </a:r>
            <a:r>
              <a:rPr lang="uk-UA" dirty="0" err="1"/>
              <a:t>канд</a:t>
            </a:r>
            <a:r>
              <a:rPr lang="uk-UA" dirty="0"/>
              <a:t>. </a:t>
            </a:r>
            <a:r>
              <a:rPr lang="uk-UA" dirty="0" err="1"/>
              <a:t>екон</a:t>
            </a:r>
            <a:r>
              <a:rPr lang="uk-UA" dirty="0"/>
              <a:t>. наук</a:t>
            </a:r>
            <a:r>
              <a:rPr lang="ru-RU" dirty="0"/>
              <a:t>/А. В. Гольда; </a:t>
            </a:r>
            <a:r>
              <a:rPr lang="uk-UA" dirty="0"/>
              <a:t>Науково-дослідний економічний інститут, 2007</a:t>
            </a:r>
            <a:endParaRPr lang="ru-RU" dirty="0"/>
          </a:p>
          <a:p>
            <a:pPr lvl="0"/>
            <a:r>
              <a:rPr lang="uk-UA" dirty="0" err="1"/>
              <a:t>Абрамов</a:t>
            </a:r>
            <a:r>
              <a:rPr lang="uk-UA" dirty="0"/>
              <a:t> В. М. Мотивація і стимулювання праці в умовах переходу до ринку</a:t>
            </a:r>
            <a:r>
              <a:rPr lang="ru-RU" dirty="0"/>
              <a:t>/</a:t>
            </a:r>
            <a:r>
              <a:rPr lang="uk-UA" dirty="0"/>
              <a:t>В. М. </a:t>
            </a:r>
            <a:r>
              <a:rPr lang="uk-UA" dirty="0" err="1"/>
              <a:t>Абрамов</a:t>
            </a:r>
            <a:r>
              <a:rPr lang="uk-UA" dirty="0"/>
              <a:t> В. М. </a:t>
            </a:r>
            <a:r>
              <a:rPr lang="uk-UA" dirty="0" err="1"/>
              <a:t>Данюк</a:t>
            </a:r>
            <a:r>
              <a:rPr lang="uk-UA" dirty="0"/>
              <a:t>, А. М. </a:t>
            </a:r>
            <a:r>
              <a:rPr lang="uk-UA" dirty="0" err="1"/>
              <a:t>Колот</a:t>
            </a:r>
            <a:r>
              <a:rPr lang="uk-UA" dirty="0"/>
              <a:t> – О.: ОКФА, 1995 – 96 с.</a:t>
            </a:r>
            <a:endParaRPr lang="ru-RU" dirty="0"/>
          </a:p>
          <a:p>
            <a:pPr lvl="0"/>
            <a:r>
              <a:rPr lang="uk-UA" dirty="0"/>
              <a:t>В. М. Пилипенко Мотивація та стимулювання праці: теоретичний аспект.</a:t>
            </a:r>
            <a:r>
              <a:rPr lang="ru-RU" dirty="0"/>
              <a:t> [</a:t>
            </a:r>
            <a:r>
              <a:rPr lang="uk-UA" dirty="0"/>
              <a:t>Текст</a:t>
            </a:r>
            <a:r>
              <a:rPr lang="ru-RU" dirty="0"/>
              <a:t>]</a:t>
            </a:r>
            <a:r>
              <a:rPr lang="uk-UA" dirty="0"/>
              <a:t> Харків: ХНУВС, 2011</a:t>
            </a:r>
            <a:endParaRPr lang="ru-RU" dirty="0"/>
          </a:p>
          <a:p>
            <a:pPr lvl="0"/>
            <a:r>
              <a:rPr lang="ru-RU" dirty="0"/>
              <a:t>Колот А.М. </a:t>
            </a:r>
            <a:r>
              <a:rPr lang="ru-RU" dirty="0" err="1"/>
              <a:t>Мотивація</a:t>
            </a:r>
            <a:r>
              <a:rPr lang="ru-RU" dirty="0"/>
              <a:t> персоналу: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. – К.: КНЕУ, 2002. – 224с.</a:t>
            </a:r>
          </a:p>
          <a:p>
            <a:pPr lvl="0"/>
            <a:r>
              <a:rPr lang="uk-UA" dirty="0"/>
              <a:t>Андрєєва Т.Є., Терещенко Д.А., Величко В.А., Мотиваційний механізм як засіб підвищення ефективності праці в банківській сфері-Вісник економіки транспорту і промисловості № 42, 2013</a:t>
            </a:r>
            <a:endParaRPr lang="ru-RU" dirty="0"/>
          </a:p>
          <a:p>
            <a:pPr lvl="0"/>
            <a:r>
              <a:rPr lang="uk-UA" dirty="0"/>
              <a:t>Травин В.В. </a:t>
            </a:r>
            <a:r>
              <a:rPr lang="ru-RU" dirty="0"/>
              <a:t>Мотивационный менеджмент: [</a:t>
            </a:r>
            <a:r>
              <a:rPr lang="uk-UA" dirty="0" err="1"/>
              <a:t>учеб</a:t>
            </a:r>
            <a:r>
              <a:rPr lang="uk-UA" dirty="0"/>
              <a:t>. </a:t>
            </a:r>
            <a:r>
              <a:rPr lang="uk-UA" dirty="0" err="1"/>
              <a:t>пос</a:t>
            </a:r>
            <a:r>
              <a:rPr lang="uk-UA" dirty="0"/>
              <a:t>.</a:t>
            </a:r>
            <a:r>
              <a:rPr lang="ru-RU" dirty="0"/>
              <a:t>]/</a:t>
            </a:r>
            <a:r>
              <a:rPr lang="uk-UA" dirty="0"/>
              <a:t>В. В. Травин, М. Н. </a:t>
            </a:r>
            <a:r>
              <a:rPr lang="uk-UA" dirty="0" err="1"/>
              <a:t>Магура</a:t>
            </a:r>
            <a:r>
              <a:rPr lang="uk-UA" dirty="0"/>
              <a:t>.-М.: </a:t>
            </a:r>
            <a:r>
              <a:rPr lang="uk-UA" dirty="0" err="1"/>
              <a:t>Дело</a:t>
            </a:r>
            <a:r>
              <a:rPr lang="uk-UA" dirty="0"/>
              <a:t>, АНХ, 2009.-128 с.</a:t>
            </a:r>
            <a:endParaRPr lang="ru-RU" dirty="0"/>
          </a:p>
          <a:p>
            <a:pPr lvl="0"/>
            <a:r>
              <a:rPr lang="uk-UA" dirty="0" err="1"/>
              <a:t>Самыгин</a:t>
            </a:r>
            <a:r>
              <a:rPr lang="uk-UA" dirty="0"/>
              <a:t> С. И. Менеджмент </a:t>
            </a:r>
            <a:r>
              <a:rPr lang="uk-UA" dirty="0" err="1"/>
              <a:t>персонала</a:t>
            </a:r>
            <a:r>
              <a:rPr lang="ru-RU" dirty="0"/>
              <a:t>: [</a:t>
            </a:r>
            <a:r>
              <a:rPr lang="uk-UA" dirty="0" err="1"/>
              <a:t>учеб</a:t>
            </a:r>
            <a:r>
              <a:rPr lang="uk-UA" dirty="0"/>
              <a:t>. </a:t>
            </a:r>
            <a:r>
              <a:rPr lang="uk-UA" dirty="0" err="1"/>
              <a:t>пос</a:t>
            </a:r>
            <a:r>
              <a:rPr lang="uk-UA" dirty="0"/>
              <a:t>.</a:t>
            </a:r>
            <a:r>
              <a:rPr lang="ru-RU" dirty="0"/>
              <a:t>]/С. И. Самыгин, Л. Д. Столяренко.- Ростов-на-Дону: «Феникс», 2008-480 с.</a:t>
            </a:r>
          </a:p>
          <a:p>
            <a:pPr lvl="0"/>
            <a:r>
              <a:rPr lang="uk-UA" dirty="0"/>
              <a:t>Досвід мотивації праці у розвинутих країнах світу </a:t>
            </a:r>
            <a:r>
              <a:rPr lang="ru-RU" dirty="0"/>
              <a:t>[</a:t>
            </a:r>
            <a:r>
              <a:rPr lang="uk-UA" dirty="0"/>
              <a:t>Електронний ресурс</a:t>
            </a:r>
            <a:r>
              <a:rPr lang="ru-RU" dirty="0"/>
              <a:t>]</a:t>
            </a:r>
            <a:r>
              <a:rPr lang="uk-UA" dirty="0"/>
              <a:t>.</a:t>
            </a:r>
            <a:r>
              <a:rPr lang="ru-RU" dirty="0"/>
              <a:t>-</a:t>
            </a:r>
            <a:r>
              <a:rPr lang="uk-UA" dirty="0"/>
              <a:t>Режим доступу: </a:t>
            </a:r>
            <a:r>
              <a:rPr lang="uk-UA" u="sng" dirty="0">
                <a:hlinkClick r:id="rId2"/>
              </a:rPr>
              <a:t>http://agroua.net/economics/documents/category-82/doc-242/</a:t>
            </a:r>
            <a:endParaRPr lang="ru-RU" dirty="0"/>
          </a:p>
          <a:p>
            <a:pPr lvl="0"/>
            <a:r>
              <a:rPr lang="ru-RU" dirty="0" err="1"/>
              <a:t>Безматерных</a:t>
            </a:r>
            <a:r>
              <a:rPr lang="ru-RU" dirty="0"/>
              <a:t> В.Г. О некоторых закономерностях изменения структуры мотивации труда в современных условиях [</a:t>
            </a:r>
            <a:r>
              <a:rPr lang="uk-UA" dirty="0"/>
              <a:t>Текст</a:t>
            </a:r>
            <a:r>
              <a:rPr lang="ru-RU" dirty="0"/>
              <a:t>]— 2000</a:t>
            </a:r>
          </a:p>
          <a:p>
            <a:pPr lvl="0"/>
            <a:r>
              <a:rPr lang="ru-RU" dirty="0"/>
              <a:t> Зайцева О. А. Радугина А. А., Радугин К. А. Рогачева Н. И. Основы менеджмента: [</a:t>
            </a:r>
            <a:r>
              <a:rPr lang="uk-UA" dirty="0" err="1"/>
              <a:t>учеб</a:t>
            </a:r>
            <a:r>
              <a:rPr lang="uk-UA" dirty="0"/>
              <a:t>. </a:t>
            </a:r>
            <a:r>
              <a:rPr lang="uk-UA" dirty="0" err="1"/>
              <a:t>пос</a:t>
            </a:r>
            <a:r>
              <a:rPr lang="uk-UA" dirty="0"/>
              <a:t>.</a:t>
            </a:r>
            <a:r>
              <a:rPr lang="ru-RU" dirty="0"/>
              <a:t>]- Москва , 199S.</a:t>
            </a:r>
          </a:p>
          <a:p>
            <a:pPr lvl="0"/>
            <a:r>
              <a:rPr lang="uk-UA" dirty="0"/>
              <a:t> Ефективність застосування мотиваційних важелів та стимулів на діючих підприємствах: </a:t>
            </a:r>
            <a:r>
              <a:rPr lang="uk-UA" dirty="0" err="1"/>
              <a:t>Автореф</a:t>
            </a:r>
            <a:r>
              <a:rPr lang="uk-UA" dirty="0"/>
              <a:t>. </a:t>
            </a:r>
            <a:r>
              <a:rPr lang="uk-UA" dirty="0" err="1"/>
              <a:t>Дис</a:t>
            </a:r>
            <a:r>
              <a:rPr lang="uk-UA" dirty="0"/>
              <a:t>..</a:t>
            </a:r>
            <a:r>
              <a:rPr lang="uk-UA" dirty="0" err="1"/>
              <a:t>канд</a:t>
            </a:r>
            <a:r>
              <a:rPr lang="uk-UA" dirty="0"/>
              <a:t>. </a:t>
            </a:r>
            <a:r>
              <a:rPr lang="uk-UA" dirty="0" err="1"/>
              <a:t>екон</a:t>
            </a:r>
            <a:r>
              <a:rPr lang="uk-UA" dirty="0"/>
              <a:t>. наук</a:t>
            </a:r>
            <a:r>
              <a:rPr lang="ru-RU" dirty="0"/>
              <a:t>/</a:t>
            </a:r>
            <a:r>
              <a:rPr lang="uk-UA" dirty="0"/>
              <a:t>Т. В. Кулинич</a:t>
            </a:r>
            <a:r>
              <a:rPr lang="ru-RU" dirty="0"/>
              <a:t>; </a:t>
            </a:r>
            <a:r>
              <a:rPr lang="uk-UA" dirty="0"/>
              <a:t>Європейський університет фінансів, інформаційних систем, менеджменту і бізнесу, Харків – 2004 </a:t>
            </a:r>
            <a:endParaRPr lang="ru-RU" dirty="0"/>
          </a:p>
          <a:p>
            <a:r>
              <a:rPr lang="uk-UA" dirty="0"/>
              <a:t> </a:t>
            </a:r>
            <a:r>
              <a:rPr lang="uk-UA" dirty="0" err="1"/>
              <a:t>Ніконець</a:t>
            </a:r>
            <a:r>
              <a:rPr lang="uk-UA" dirty="0"/>
              <a:t> О. </a:t>
            </a:r>
            <a:r>
              <a:rPr lang="uk-UA" dirty="0" err="1"/>
              <a:t>Палагнюк</a:t>
            </a:r>
            <a:r>
              <a:rPr lang="uk-UA" dirty="0"/>
              <a:t> А. Проблеми мотивації праці в Україні </a:t>
            </a:r>
            <a:r>
              <a:rPr lang="ru-RU" dirty="0"/>
              <a:t>[</a:t>
            </a:r>
            <a:r>
              <a:rPr lang="uk-UA" dirty="0"/>
              <a:t>Електронний ресурс</a:t>
            </a:r>
            <a:r>
              <a:rPr lang="ru-RU" dirty="0"/>
              <a:t>] –</a:t>
            </a:r>
            <a:r>
              <a:rPr lang="uk-UA" dirty="0"/>
              <a:t> Режим доступу: </a:t>
            </a:r>
            <a:r>
              <a:rPr lang="uk-UA" u="sng" dirty="0">
                <a:hlinkClick r:id="rId3"/>
              </a:rPr>
              <a:t>http://www.rusnauka.com/15_APSN_2011/Economics/6_87504.doc.htm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304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9054" y="245271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i="1" dirty="0"/>
              <a:t>М</a:t>
            </a:r>
            <a:r>
              <a:rPr lang="uk-UA" sz="2400" b="1" i="1" dirty="0" smtClean="0"/>
              <a:t>отивація</a:t>
            </a:r>
            <a:r>
              <a:rPr lang="uk-UA" sz="2400" dirty="0" smtClean="0"/>
              <a:t> – комплекс </a:t>
            </a:r>
            <a:r>
              <a:rPr lang="uk-UA" sz="2400" dirty="0"/>
              <a:t>внутрішніх спонукань людини до здійснення вольової діяльності, спрямованої на створення матеріальних та духовних цінностей</a:t>
            </a:r>
            <a:endParaRPr lang="uk-UA" sz="2400" dirty="0" smtClean="0"/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r>
              <a:rPr lang="uk-UA" sz="2400" b="1" i="1" dirty="0" smtClean="0"/>
              <a:t>Мотиваційний </a:t>
            </a:r>
            <a:r>
              <a:rPr lang="uk-UA" sz="2400" b="1" i="1" dirty="0"/>
              <a:t>механізм </a:t>
            </a:r>
            <a:r>
              <a:rPr lang="uk-UA" sz="2400" dirty="0"/>
              <a:t>забезпечує перетворення набору факторів, принципів, стимулів, мотивів, ціннісних орієнтацій, сподівань, поведінкових реакцій з лінійного дискретного стану у замкнутий, постійно повторювальний процес. 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910"/>
            <a:ext cx="2459865" cy="245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56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2394" y="841420"/>
            <a:ext cx="8596668" cy="1320800"/>
          </a:xfrm>
        </p:spPr>
        <p:txBody>
          <a:bodyPr/>
          <a:lstStyle/>
          <a:p>
            <a:r>
              <a:rPr lang="uk-UA" dirty="0" smtClean="0"/>
              <a:t>Форми стимулювання персоналу компанії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166376"/>
              </p:ext>
            </p:extLst>
          </p:nvPr>
        </p:nvGraphicFramePr>
        <p:xfrm>
          <a:off x="677862" y="2160587"/>
          <a:ext cx="9238870" cy="4523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4" y="141668"/>
            <a:ext cx="1946168" cy="15277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6261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191" y="609600"/>
            <a:ext cx="8596668" cy="1320800"/>
          </a:xfrm>
        </p:spPr>
        <p:txBody>
          <a:bodyPr/>
          <a:lstStyle/>
          <a:p>
            <a:r>
              <a:rPr lang="uk-UA" dirty="0" smtClean="0"/>
              <a:t>Схема процесу мотивації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337538"/>
              </p:ext>
            </p:extLst>
          </p:nvPr>
        </p:nvGraphicFramePr>
        <p:xfrm>
          <a:off x="0" y="1661375"/>
          <a:ext cx="9581882" cy="4842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428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888" y="145960"/>
            <a:ext cx="8596668" cy="1320800"/>
          </a:xfrm>
        </p:spPr>
        <p:txBody>
          <a:bodyPr/>
          <a:lstStyle/>
          <a:p>
            <a:r>
              <a:rPr lang="uk-UA" dirty="0" smtClean="0"/>
              <a:t>Наукові підходи до формування ефективного мотиваційного механізму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432338"/>
              </p:ext>
            </p:extLst>
          </p:nvPr>
        </p:nvGraphicFramePr>
        <p:xfrm>
          <a:off x="206061" y="1466760"/>
          <a:ext cx="9311426" cy="5230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1796" y="2233394"/>
            <a:ext cx="1661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Маслоу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3741" y="2233394"/>
            <a:ext cx="1848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</a:t>
            </a:r>
          </a:p>
          <a:p>
            <a:pPr algn="ctr"/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К.Альдерфера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3746" y="2141060"/>
            <a:ext cx="17257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Мак-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Клелланда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0087" y="2262319"/>
            <a:ext cx="1648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Герцберга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949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очікувань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029025"/>
              </p:ext>
            </p:extLst>
          </p:nvPr>
        </p:nvGraphicFramePr>
        <p:xfrm>
          <a:off x="420284" y="1374976"/>
          <a:ext cx="9354779" cy="4240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128" y="4539804"/>
            <a:ext cx="3477294" cy="231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4191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1981" y="611232"/>
            <a:ext cx="8911687" cy="1280890"/>
          </a:xfrm>
        </p:spPr>
        <p:txBody>
          <a:bodyPr/>
          <a:lstStyle/>
          <a:p>
            <a:r>
              <a:rPr lang="uk-UA" dirty="0" smtClean="0"/>
              <a:t>Теорія справедливості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38441" y="1618444"/>
                <a:ext cx="9890416" cy="50012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/>
                          </m:ctrlPr>
                        </m:fPr>
                        <m:num>
                          <m:r>
                            <a:rPr lang="ru-RU" sz="2800" i="1"/>
                            <m:t>Особиста 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ви</m:t>
                          </m:r>
                          <m:r>
                            <a:rPr lang="ru-RU" sz="2800" i="1"/>
                            <m:t>нагорода</m:t>
                          </m:r>
                        </m:num>
                        <m:den>
                          <m:r>
                            <a:rPr lang="ru-RU" sz="2800" i="1"/>
                            <m:t>Особистий внесок</m:t>
                          </m:r>
                        </m:den>
                      </m:f>
                      <m:r>
                        <a:rPr lang="ru-RU" sz="2800" i="1"/>
                        <m:t>=</m:t>
                      </m:r>
                      <m:f>
                        <m:fPr>
                          <m:ctrlPr>
                            <a:rPr lang="ru-RU" sz="2800" i="1"/>
                          </m:ctrlPr>
                        </m:fPr>
                        <m:num>
                          <m:r>
                            <a:rPr lang="ru-RU" sz="2800" i="1"/>
                            <m:t>Винагорода інших</m:t>
                          </m:r>
                        </m:num>
                        <m:den>
                          <m:r>
                            <a:rPr lang="ru-RU" sz="2800" i="1"/>
                            <m:t>Внесок інших</m:t>
                          </m:r>
                        </m:den>
                      </m:f>
                    </m:oMath>
                  </m:oMathPara>
                </a14:m>
                <a:endParaRPr lang="ru-RU" sz="2800" dirty="0" smtClean="0"/>
              </a:p>
              <a:p>
                <a:pPr marL="0" indent="0">
                  <a:buNone/>
                </a:pPr>
                <a:endPara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Якщо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внесок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перевищує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винагороду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людина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відчуває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незадоволеність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злість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і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вважає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нею вчинили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несправедливо.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Якщо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винагорода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перевищує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внесок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людини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досягнення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цілей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організації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він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відчуває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почуття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провини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і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вважає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«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обманює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свого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керівника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Прихильники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теорії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справедливості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впевнені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кожне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цих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двох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негативних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відчуттів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впливає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мотивацію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і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змушує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людину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діяти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так,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щоб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відновити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почуття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справедливості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441" y="1618444"/>
                <a:ext cx="9890416" cy="5001296"/>
              </a:xfrm>
              <a:blipFill rotWithShape="0">
                <a:blip r:embed="rId2"/>
                <a:stretch>
                  <a:fillRect l="-986" r="-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6693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5628" y="683551"/>
            <a:ext cx="6981562" cy="1320800"/>
          </a:xfrm>
        </p:spPr>
        <p:txBody>
          <a:bodyPr>
            <a:noAutofit/>
          </a:bodyPr>
          <a:lstStyle/>
          <a:p>
            <a:r>
              <a:rPr lang="uk-UA" sz="2800" dirty="0" smtClean="0"/>
              <a:t>Менеджери, які хочуть розробити ефективний мотиваційний механізм, мають враховувати 6 умов: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5976" y="2237862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uk-UA" sz="2400" dirty="0" smtClean="0"/>
              <a:t>Працівники мають регулярно дізнаватись про позитивні і негативні результати своєї діяльності.</a:t>
            </a:r>
          </a:p>
          <a:p>
            <a:r>
              <a:rPr lang="uk-UA" sz="2400" dirty="0" smtClean="0"/>
              <a:t>Їм необхідно надати можливість психологічного росту.</a:t>
            </a:r>
          </a:p>
          <a:p>
            <a:r>
              <a:rPr lang="uk-UA" sz="2400" dirty="0" smtClean="0"/>
              <a:t>Вони самі  мають складати розклад своєї роботи.</a:t>
            </a:r>
          </a:p>
          <a:p>
            <a:r>
              <a:rPr lang="uk-UA" sz="2400" dirty="0" smtClean="0"/>
              <a:t>Вони мають нести певну матеріальну відповідальність.</a:t>
            </a:r>
          </a:p>
          <a:p>
            <a:r>
              <a:rPr lang="uk-UA" sz="2400" dirty="0" smtClean="0"/>
              <a:t>У них має бути можливість ведення відкритого і приємного спілкування з керівництвом на всіх рівнях управління.</a:t>
            </a:r>
          </a:p>
          <a:p>
            <a:r>
              <a:rPr lang="uk-UA" sz="2400" dirty="0" smtClean="0"/>
              <a:t>Вони мають звітувати за продуктивність на ділянці, яку контролюють.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5" y="222720"/>
            <a:ext cx="2819839" cy="211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474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7968" y="780366"/>
            <a:ext cx="8070782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Правила </a:t>
            </a:r>
            <a:r>
              <a:rPr lang="ru-RU" dirty="0" err="1" smtClean="0"/>
              <a:t>використання</a:t>
            </a:r>
            <a:r>
              <a:rPr lang="ru-RU" dirty="0" smtClean="0"/>
              <a:t> грош</a:t>
            </a:r>
            <a:r>
              <a:rPr lang="uk-UA" dirty="0" smtClean="0"/>
              <a:t>ей як </a:t>
            </a:r>
            <a:r>
              <a:rPr lang="uk-UA" dirty="0" err="1" smtClean="0"/>
              <a:t>мотиватора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1901" y="2246848"/>
            <a:ext cx="8525255" cy="3777622"/>
          </a:xfrm>
        </p:spPr>
        <p:txBody>
          <a:bodyPr>
            <a:noAutofit/>
          </a:bodyPr>
          <a:lstStyle/>
          <a:p>
            <a:r>
              <a:rPr lang="uk-UA" sz="2400" dirty="0" smtClean="0"/>
              <a:t>Бажанням отримати гроші можна мотивувати (у певний час) майже кожну людину.</a:t>
            </a:r>
          </a:p>
          <a:p>
            <a:r>
              <a:rPr lang="uk-UA" sz="2400" dirty="0" smtClean="0"/>
              <a:t>Гроші не є кінцевою метою, вони лише індикатор положення людини.</a:t>
            </a:r>
          </a:p>
          <a:p>
            <a:r>
              <a:rPr lang="uk-UA" sz="2400" dirty="0" smtClean="0"/>
              <a:t>Людей не стільки цікавить абсолютна кількість грошей, яку вони отримали, скільки грошова винагорода у порівнянні з іншими працівниками.</a:t>
            </a:r>
          </a:p>
          <a:p>
            <a:r>
              <a:rPr lang="uk-UA" sz="2400" dirty="0" smtClean="0"/>
              <a:t>Існує багато потреб, які не можна задовольнити за допомогою грошей. Тоді менеджер має шукати більш прийнятні шляхи задоволення потреб.</a:t>
            </a: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37" y="179230"/>
            <a:ext cx="2040031" cy="2277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2956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</TotalTime>
  <Words>790</Words>
  <Application>Microsoft Office PowerPoint</Application>
  <PresentationFormat>Широкоэкранный</PresentationFormat>
  <Paragraphs>96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Times New Roman</vt:lpstr>
      <vt:lpstr>Trebuchet MS</vt:lpstr>
      <vt:lpstr>Wingdings 3</vt:lpstr>
      <vt:lpstr>Грань</vt:lpstr>
      <vt:lpstr>Управління мотиваційним механізмом підвищення продуктивності праці персоналу підприємства</vt:lpstr>
      <vt:lpstr>Презентация PowerPoint</vt:lpstr>
      <vt:lpstr>Форми стимулювання персоналу компанії</vt:lpstr>
      <vt:lpstr>Схема процесу мотивації</vt:lpstr>
      <vt:lpstr>Наукові підходи до формування ефективного мотиваційного механізму</vt:lpstr>
      <vt:lpstr>Теорія очікувань</vt:lpstr>
      <vt:lpstr>Теорія справедливості</vt:lpstr>
      <vt:lpstr>Менеджери, які хочуть розробити ефективний мотиваційний механізм, мають враховувати 6 умов:</vt:lpstr>
      <vt:lpstr>Правила використання грошей як мотиватора:</vt:lpstr>
      <vt:lpstr>Література: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мотиваційним механізмом підвищення продуктивності праці персоналу підприємства</dc:title>
  <dc:creator>Daria Yushkova</dc:creator>
  <cp:lastModifiedBy>Daria Yushkova</cp:lastModifiedBy>
  <cp:revision>14</cp:revision>
  <dcterms:created xsi:type="dcterms:W3CDTF">2015-03-22T16:45:46Z</dcterms:created>
  <dcterms:modified xsi:type="dcterms:W3CDTF">2015-03-22T19:13:58Z</dcterms:modified>
</cp:coreProperties>
</file>