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8" r:id="rId4"/>
    <p:sldId id="257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00" autoAdjust="0"/>
  </p:normalViewPr>
  <p:slideViewPr>
    <p:cSldViewPr>
      <p:cViewPr varScale="1">
        <p:scale>
          <a:sx n="29" d="100"/>
          <a:sy n="29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BDF89-5B9B-4016-B420-C625D791D0BC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BC319C5-13B4-4CEE-AEE1-F67118D4C744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  <a:latin typeface="Century Gothic" pitchFamily="34" charset="0"/>
            </a:rPr>
            <a:t>Основні функції </a:t>
          </a:r>
          <a:endParaRPr lang="ru-RU" sz="320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C8D3C953-504D-4990-B40C-6F9AF632D3B1}" type="parTrans" cxnId="{80B81B76-0558-4822-9996-5F0B419A3DC8}">
      <dgm:prSet/>
      <dgm:spPr/>
      <dgm:t>
        <a:bodyPr/>
        <a:lstStyle/>
        <a:p>
          <a:endParaRPr lang="ru-RU"/>
        </a:p>
      </dgm:t>
    </dgm:pt>
    <dgm:pt modelId="{320121E5-3F52-48AE-8CEC-4E31FA41EBAB}" type="sibTrans" cxnId="{80B81B76-0558-4822-9996-5F0B419A3DC8}">
      <dgm:prSet/>
      <dgm:spPr/>
      <dgm:t>
        <a:bodyPr/>
        <a:lstStyle/>
        <a:p>
          <a:endParaRPr lang="ru-RU"/>
        </a:p>
      </dgm:t>
    </dgm:pt>
    <dgm:pt modelId="{B56DF350-26FC-4631-AB51-884909C13D10}" type="asst">
      <dgm:prSet phldrT="[Текст]"/>
      <dgm:spPr/>
      <dgm:t>
        <a:bodyPr/>
        <a:lstStyle/>
        <a:p>
          <a:r>
            <a:rPr lang="uk-UA" b="1" dirty="0" smtClean="0">
              <a:latin typeface="Century Gothic" pitchFamily="34" charset="0"/>
            </a:rPr>
            <a:t>стимулювання переходу від експериментального виробництва до комерційного освоєння нової продукції. </a:t>
          </a:r>
          <a:endParaRPr lang="ru-RU" b="1" dirty="0">
            <a:latin typeface="Century Gothic" pitchFamily="34" charset="0"/>
          </a:endParaRPr>
        </a:p>
      </dgm:t>
    </dgm:pt>
    <dgm:pt modelId="{3AA39C88-B2B6-44C6-9F5D-737D8489CEA2}" type="parTrans" cxnId="{CF621D49-826D-4090-96BA-BEC16DCEF336}">
      <dgm:prSet/>
      <dgm:spPr/>
      <dgm:t>
        <a:bodyPr/>
        <a:lstStyle/>
        <a:p>
          <a:endParaRPr lang="ru-RU" b="1"/>
        </a:p>
      </dgm:t>
    </dgm:pt>
    <dgm:pt modelId="{877608BA-7077-4D52-9A79-8F2091BB2D41}" type="sibTrans" cxnId="{CF621D49-826D-4090-96BA-BEC16DCEF336}">
      <dgm:prSet/>
      <dgm:spPr/>
      <dgm:t>
        <a:bodyPr/>
        <a:lstStyle/>
        <a:p>
          <a:endParaRPr lang="ru-RU"/>
        </a:p>
      </dgm:t>
    </dgm:pt>
    <dgm:pt modelId="{6D9BF6A2-8988-4EEF-9684-C66BB7E4BDCF}">
      <dgm:prSet phldrT="[Текст]"/>
      <dgm:spPr/>
      <dgm:t>
        <a:bodyPr/>
        <a:lstStyle/>
        <a:p>
          <a:r>
            <a:rPr lang="uk-UA" b="1" dirty="0" smtClean="0">
              <a:latin typeface="Century Gothic" pitchFamily="34" charset="0"/>
            </a:rPr>
            <a:t>охоплення різних стадій інноваційного процесу </a:t>
          </a:r>
          <a:endParaRPr lang="ru-RU" b="1" dirty="0">
            <a:latin typeface="Century Gothic" pitchFamily="34" charset="0"/>
          </a:endParaRPr>
        </a:p>
      </dgm:t>
    </dgm:pt>
    <dgm:pt modelId="{38ACD45C-F27D-4736-9AAA-0BD53CF2D902}" type="parTrans" cxnId="{E45597FA-977A-412F-BFD1-341556CE3299}">
      <dgm:prSet/>
      <dgm:spPr/>
      <dgm:t>
        <a:bodyPr/>
        <a:lstStyle/>
        <a:p>
          <a:endParaRPr lang="ru-RU" b="1"/>
        </a:p>
      </dgm:t>
    </dgm:pt>
    <dgm:pt modelId="{2FEBB0F2-7691-4A7D-8306-CB1EC9D4B411}" type="sibTrans" cxnId="{E45597FA-977A-412F-BFD1-341556CE3299}">
      <dgm:prSet/>
      <dgm:spPr/>
      <dgm:t>
        <a:bodyPr/>
        <a:lstStyle/>
        <a:p>
          <a:endParaRPr lang="ru-RU"/>
        </a:p>
      </dgm:t>
    </dgm:pt>
    <dgm:pt modelId="{517BC707-49F7-4CFA-9E0A-BA8452CC9DBD}">
      <dgm:prSet/>
      <dgm:spPr/>
      <dgm:t>
        <a:bodyPr/>
        <a:lstStyle/>
        <a:p>
          <a:r>
            <a:rPr lang="uk-UA" b="1" dirty="0" smtClean="0">
              <a:latin typeface="Century Gothic" pitchFamily="34" charset="0"/>
            </a:rPr>
            <a:t>комплексна організація наукомісткого виробництва </a:t>
          </a:r>
        </a:p>
      </dgm:t>
    </dgm:pt>
    <dgm:pt modelId="{64EAA11B-6EA0-46F3-BF07-FB7243358664}" type="parTrans" cxnId="{0189996D-F644-4F6E-BDA4-C8979A94B857}">
      <dgm:prSet/>
      <dgm:spPr/>
      <dgm:t>
        <a:bodyPr/>
        <a:lstStyle/>
        <a:p>
          <a:endParaRPr lang="ru-RU" b="1"/>
        </a:p>
      </dgm:t>
    </dgm:pt>
    <dgm:pt modelId="{D54DF5A3-8F9B-4F74-9B73-B474D3F540C8}" type="sibTrans" cxnId="{0189996D-F644-4F6E-BDA4-C8979A94B857}">
      <dgm:prSet/>
      <dgm:spPr/>
      <dgm:t>
        <a:bodyPr/>
        <a:lstStyle/>
        <a:p>
          <a:endParaRPr lang="ru-RU"/>
        </a:p>
      </dgm:t>
    </dgm:pt>
    <dgm:pt modelId="{4133D763-F844-4EB2-A65F-CB61081CFF6F}">
      <dgm:prSet/>
      <dgm:spPr/>
      <dgm:t>
        <a:bodyPr/>
        <a:lstStyle/>
        <a:p>
          <a:r>
            <a:rPr lang="uk-UA" b="1" dirty="0" smtClean="0">
              <a:latin typeface="Century Gothic" pitchFamily="34" charset="0"/>
            </a:rPr>
            <a:t>максимальне сприяння виникненню і запровадженню нових технологій.</a:t>
          </a:r>
          <a:endParaRPr lang="ru-RU" b="1" dirty="0" smtClean="0">
            <a:latin typeface="Century Gothic" pitchFamily="34" charset="0"/>
          </a:endParaRPr>
        </a:p>
      </dgm:t>
    </dgm:pt>
    <dgm:pt modelId="{576C7089-625A-4E31-B12A-00AD8C78FEA7}" type="parTrans" cxnId="{61641A63-B040-4CB4-A34D-812A7D1C45C1}">
      <dgm:prSet/>
      <dgm:spPr/>
      <dgm:t>
        <a:bodyPr/>
        <a:lstStyle/>
        <a:p>
          <a:endParaRPr lang="ru-RU" b="1"/>
        </a:p>
      </dgm:t>
    </dgm:pt>
    <dgm:pt modelId="{1A2DD3CD-5C0D-46E5-8674-18D8D4E3C15A}" type="sibTrans" cxnId="{61641A63-B040-4CB4-A34D-812A7D1C45C1}">
      <dgm:prSet/>
      <dgm:spPr/>
      <dgm:t>
        <a:bodyPr/>
        <a:lstStyle/>
        <a:p>
          <a:endParaRPr lang="ru-RU"/>
        </a:p>
      </dgm:t>
    </dgm:pt>
    <dgm:pt modelId="{1405367E-BDA1-4AB5-B113-FE778D7F24A6}" type="pres">
      <dgm:prSet presAssocID="{948BDF89-5B9B-4016-B420-C625D791D0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9F352A-9E00-4B35-99AE-644E5E947B24}" type="pres">
      <dgm:prSet presAssocID="{DBC319C5-13B4-4CEE-AEE1-F67118D4C744}" presName="hierRoot1" presStyleCnt="0">
        <dgm:presLayoutVars>
          <dgm:hierBranch val="init"/>
        </dgm:presLayoutVars>
      </dgm:prSet>
      <dgm:spPr/>
    </dgm:pt>
    <dgm:pt modelId="{020BA974-6473-4E7F-8851-DB022E2EC0B3}" type="pres">
      <dgm:prSet presAssocID="{DBC319C5-13B4-4CEE-AEE1-F67118D4C744}" presName="rootComposite1" presStyleCnt="0"/>
      <dgm:spPr/>
    </dgm:pt>
    <dgm:pt modelId="{8E907F3C-5003-4E9A-864C-9E2F6A6BC60A}" type="pres">
      <dgm:prSet presAssocID="{DBC319C5-13B4-4CEE-AEE1-F67118D4C744}" presName="rootText1" presStyleLbl="node0" presStyleIdx="0" presStyleCnt="1" custScaleX="141536" custScaleY="1347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33EE5-37E3-4F9A-922E-0C4287765F11}" type="pres">
      <dgm:prSet presAssocID="{DBC319C5-13B4-4CEE-AEE1-F67118D4C7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AED89EC-DA83-4E4A-BAAE-551C87A9FC57}" type="pres">
      <dgm:prSet presAssocID="{DBC319C5-13B4-4CEE-AEE1-F67118D4C744}" presName="hierChild2" presStyleCnt="0"/>
      <dgm:spPr/>
    </dgm:pt>
    <dgm:pt modelId="{C3993F7B-2BC9-4C99-920F-26F666507CFA}" type="pres">
      <dgm:prSet presAssocID="{38ACD45C-F27D-4736-9AAA-0BD53CF2D90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A961E7B-F284-484E-8532-F3B5D7710697}" type="pres">
      <dgm:prSet presAssocID="{6D9BF6A2-8988-4EEF-9684-C66BB7E4BDCF}" presName="hierRoot2" presStyleCnt="0">
        <dgm:presLayoutVars>
          <dgm:hierBranch val="init"/>
        </dgm:presLayoutVars>
      </dgm:prSet>
      <dgm:spPr/>
    </dgm:pt>
    <dgm:pt modelId="{3DE833EF-92F2-475D-B89F-078A46AE06D3}" type="pres">
      <dgm:prSet presAssocID="{6D9BF6A2-8988-4EEF-9684-C66BB7E4BDCF}" presName="rootComposite" presStyleCnt="0"/>
      <dgm:spPr/>
    </dgm:pt>
    <dgm:pt modelId="{3E6037E9-DAFA-4B99-80B7-25536B4629B0}" type="pres">
      <dgm:prSet presAssocID="{6D9BF6A2-8988-4EEF-9684-C66BB7E4BDC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553739-77FF-4706-ADCB-9A369A1B96A4}" type="pres">
      <dgm:prSet presAssocID="{6D9BF6A2-8988-4EEF-9684-C66BB7E4BDCF}" presName="rootConnector" presStyleLbl="node2" presStyleIdx="0" presStyleCnt="3"/>
      <dgm:spPr/>
      <dgm:t>
        <a:bodyPr/>
        <a:lstStyle/>
        <a:p>
          <a:endParaRPr lang="ru-RU"/>
        </a:p>
      </dgm:t>
    </dgm:pt>
    <dgm:pt modelId="{9FDC3DC9-F276-4E7A-9EB1-1B0CF829EB0F}" type="pres">
      <dgm:prSet presAssocID="{6D9BF6A2-8988-4EEF-9684-C66BB7E4BDCF}" presName="hierChild4" presStyleCnt="0"/>
      <dgm:spPr/>
    </dgm:pt>
    <dgm:pt modelId="{BA9FE2D7-11B5-4D6B-88EC-A9740951DDAC}" type="pres">
      <dgm:prSet presAssocID="{6D9BF6A2-8988-4EEF-9684-C66BB7E4BDCF}" presName="hierChild5" presStyleCnt="0"/>
      <dgm:spPr/>
    </dgm:pt>
    <dgm:pt modelId="{7EEA73A9-E64D-415A-9EBA-E698C4968D0C}" type="pres">
      <dgm:prSet presAssocID="{64EAA11B-6EA0-46F3-BF07-FB724335866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7E661F5-1CF8-4150-B090-7A21941DD35D}" type="pres">
      <dgm:prSet presAssocID="{517BC707-49F7-4CFA-9E0A-BA8452CC9DBD}" presName="hierRoot2" presStyleCnt="0">
        <dgm:presLayoutVars>
          <dgm:hierBranch val="init"/>
        </dgm:presLayoutVars>
      </dgm:prSet>
      <dgm:spPr/>
    </dgm:pt>
    <dgm:pt modelId="{82F3CBD1-8A5E-4F50-A0DE-8ABCA29D0A1A}" type="pres">
      <dgm:prSet presAssocID="{517BC707-49F7-4CFA-9E0A-BA8452CC9DBD}" presName="rootComposite" presStyleCnt="0"/>
      <dgm:spPr/>
    </dgm:pt>
    <dgm:pt modelId="{95FD861E-928D-4E66-9C01-AB6A9769FBBF}" type="pres">
      <dgm:prSet presAssocID="{517BC707-49F7-4CFA-9E0A-BA8452CC9DB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2CC8FC-CC1D-4208-81FB-9C7DA7B8DEA3}" type="pres">
      <dgm:prSet presAssocID="{517BC707-49F7-4CFA-9E0A-BA8452CC9DBD}" presName="rootConnector" presStyleLbl="node2" presStyleIdx="1" presStyleCnt="3"/>
      <dgm:spPr/>
      <dgm:t>
        <a:bodyPr/>
        <a:lstStyle/>
        <a:p>
          <a:endParaRPr lang="ru-RU"/>
        </a:p>
      </dgm:t>
    </dgm:pt>
    <dgm:pt modelId="{50B2390E-216A-4EDA-88DA-25E28D6D1030}" type="pres">
      <dgm:prSet presAssocID="{517BC707-49F7-4CFA-9E0A-BA8452CC9DBD}" presName="hierChild4" presStyleCnt="0"/>
      <dgm:spPr/>
    </dgm:pt>
    <dgm:pt modelId="{0282221F-9CB5-4B7E-827E-AD26E5A48F89}" type="pres">
      <dgm:prSet presAssocID="{517BC707-49F7-4CFA-9E0A-BA8452CC9DBD}" presName="hierChild5" presStyleCnt="0"/>
      <dgm:spPr/>
    </dgm:pt>
    <dgm:pt modelId="{152A2409-E2E2-4121-B80C-688913E3A441}" type="pres">
      <dgm:prSet presAssocID="{576C7089-625A-4E31-B12A-00AD8C78FEA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881AD7A2-6B95-443F-A340-39313EC6AE26}" type="pres">
      <dgm:prSet presAssocID="{4133D763-F844-4EB2-A65F-CB61081CFF6F}" presName="hierRoot2" presStyleCnt="0">
        <dgm:presLayoutVars>
          <dgm:hierBranch val="init"/>
        </dgm:presLayoutVars>
      </dgm:prSet>
      <dgm:spPr/>
    </dgm:pt>
    <dgm:pt modelId="{FF2DFCE2-190F-4370-925E-895A72B7A87F}" type="pres">
      <dgm:prSet presAssocID="{4133D763-F844-4EB2-A65F-CB61081CFF6F}" presName="rootComposite" presStyleCnt="0"/>
      <dgm:spPr/>
    </dgm:pt>
    <dgm:pt modelId="{FB140673-1F17-40E0-B7A9-07050A880EB9}" type="pres">
      <dgm:prSet presAssocID="{4133D763-F844-4EB2-A65F-CB61081CFF6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04FDBD-DC18-40C1-A47A-E2AA76A383AB}" type="pres">
      <dgm:prSet presAssocID="{4133D763-F844-4EB2-A65F-CB61081CFF6F}" presName="rootConnector" presStyleLbl="node2" presStyleIdx="2" presStyleCnt="3"/>
      <dgm:spPr/>
      <dgm:t>
        <a:bodyPr/>
        <a:lstStyle/>
        <a:p>
          <a:endParaRPr lang="ru-RU"/>
        </a:p>
      </dgm:t>
    </dgm:pt>
    <dgm:pt modelId="{239E4622-D5ED-4DBA-A967-DEA67FB390D8}" type="pres">
      <dgm:prSet presAssocID="{4133D763-F844-4EB2-A65F-CB61081CFF6F}" presName="hierChild4" presStyleCnt="0"/>
      <dgm:spPr/>
    </dgm:pt>
    <dgm:pt modelId="{AEDA9468-F258-4DD9-A530-25320C6F2CB6}" type="pres">
      <dgm:prSet presAssocID="{4133D763-F844-4EB2-A65F-CB61081CFF6F}" presName="hierChild5" presStyleCnt="0"/>
      <dgm:spPr/>
    </dgm:pt>
    <dgm:pt modelId="{4D2E2EA1-40CD-44AD-8749-3F61C301A154}" type="pres">
      <dgm:prSet presAssocID="{DBC319C5-13B4-4CEE-AEE1-F67118D4C744}" presName="hierChild3" presStyleCnt="0"/>
      <dgm:spPr/>
    </dgm:pt>
    <dgm:pt modelId="{973D9A14-AD86-45CA-B042-C0C586BDEBD0}" type="pres">
      <dgm:prSet presAssocID="{3AA39C88-B2B6-44C6-9F5D-737D8489CEA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0D34BEA9-585C-457E-A96C-EDA1FC05DAA5}" type="pres">
      <dgm:prSet presAssocID="{B56DF350-26FC-4631-AB51-884909C13D10}" presName="hierRoot3" presStyleCnt="0">
        <dgm:presLayoutVars>
          <dgm:hierBranch val="init"/>
        </dgm:presLayoutVars>
      </dgm:prSet>
      <dgm:spPr/>
    </dgm:pt>
    <dgm:pt modelId="{1FD40531-DC5B-42C7-8020-EF6166DD1F75}" type="pres">
      <dgm:prSet presAssocID="{B56DF350-26FC-4631-AB51-884909C13D10}" presName="rootComposite3" presStyleCnt="0"/>
      <dgm:spPr/>
    </dgm:pt>
    <dgm:pt modelId="{608C42C7-B36D-4236-8DFF-60A902A88654}" type="pres">
      <dgm:prSet presAssocID="{B56DF350-26FC-4631-AB51-884909C13D10}" presName="rootText3" presStyleLbl="asst1" presStyleIdx="0" presStyleCnt="1" custScaleX="114894" custScaleY="134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C5B911-6988-4772-9EEA-1EEB3C9E685F}" type="pres">
      <dgm:prSet presAssocID="{B56DF350-26FC-4631-AB51-884909C13D1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10650395-BBC3-445B-8CED-9F78A629A4E5}" type="pres">
      <dgm:prSet presAssocID="{B56DF350-26FC-4631-AB51-884909C13D10}" presName="hierChild6" presStyleCnt="0"/>
      <dgm:spPr/>
    </dgm:pt>
    <dgm:pt modelId="{36537256-F48C-492B-8984-4C34F5AEF24F}" type="pres">
      <dgm:prSet presAssocID="{B56DF350-26FC-4631-AB51-884909C13D10}" presName="hierChild7" presStyleCnt="0"/>
      <dgm:spPr/>
    </dgm:pt>
  </dgm:ptLst>
  <dgm:cxnLst>
    <dgm:cxn modelId="{CF621D49-826D-4090-96BA-BEC16DCEF336}" srcId="{DBC319C5-13B4-4CEE-AEE1-F67118D4C744}" destId="{B56DF350-26FC-4631-AB51-884909C13D10}" srcOrd="0" destOrd="0" parTransId="{3AA39C88-B2B6-44C6-9F5D-737D8489CEA2}" sibTransId="{877608BA-7077-4D52-9A79-8F2091BB2D41}"/>
    <dgm:cxn modelId="{DC364632-6CF3-47A2-AD5C-AE188B93E14D}" type="presOf" srcId="{6D9BF6A2-8988-4EEF-9684-C66BB7E4BDCF}" destId="{EB553739-77FF-4706-ADCB-9A369A1B96A4}" srcOrd="1" destOrd="0" presId="urn:microsoft.com/office/officeart/2005/8/layout/orgChart1"/>
    <dgm:cxn modelId="{E45597FA-977A-412F-BFD1-341556CE3299}" srcId="{DBC319C5-13B4-4CEE-AEE1-F67118D4C744}" destId="{6D9BF6A2-8988-4EEF-9684-C66BB7E4BDCF}" srcOrd="1" destOrd="0" parTransId="{38ACD45C-F27D-4736-9AAA-0BD53CF2D902}" sibTransId="{2FEBB0F2-7691-4A7D-8306-CB1EC9D4B411}"/>
    <dgm:cxn modelId="{D213AB35-F2BE-41EA-AE88-8B39A9B4CF3E}" type="presOf" srcId="{DBC319C5-13B4-4CEE-AEE1-F67118D4C744}" destId="{8E907F3C-5003-4E9A-864C-9E2F6A6BC60A}" srcOrd="0" destOrd="0" presId="urn:microsoft.com/office/officeart/2005/8/layout/orgChart1"/>
    <dgm:cxn modelId="{A0676715-2A8A-4F8A-A3E5-EF6FB2E3F949}" type="presOf" srcId="{517BC707-49F7-4CFA-9E0A-BA8452CC9DBD}" destId="{522CC8FC-CC1D-4208-81FB-9C7DA7B8DEA3}" srcOrd="1" destOrd="0" presId="urn:microsoft.com/office/officeart/2005/8/layout/orgChart1"/>
    <dgm:cxn modelId="{EAD6F3DD-5555-4295-8AB3-B16169A84892}" type="presOf" srcId="{948BDF89-5B9B-4016-B420-C625D791D0BC}" destId="{1405367E-BDA1-4AB5-B113-FE778D7F24A6}" srcOrd="0" destOrd="0" presId="urn:microsoft.com/office/officeart/2005/8/layout/orgChart1"/>
    <dgm:cxn modelId="{52304471-A197-465B-901A-77CF01578306}" type="presOf" srcId="{4133D763-F844-4EB2-A65F-CB61081CFF6F}" destId="{F304FDBD-DC18-40C1-A47A-E2AA76A383AB}" srcOrd="1" destOrd="0" presId="urn:microsoft.com/office/officeart/2005/8/layout/orgChart1"/>
    <dgm:cxn modelId="{88B907E6-BCFE-4A44-B1D9-A19446637E9B}" type="presOf" srcId="{4133D763-F844-4EB2-A65F-CB61081CFF6F}" destId="{FB140673-1F17-40E0-B7A9-07050A880EB9}" srcOrd="0" destOrd="0" presId="urn:microsoft.com/office/officeart/2005/8/layout/orgChart1"/>
    <dgm:cxn modelId="{EB1336F6-5021-4FFF-A1EB-7F43A5C0FA4C}" type="presOf" srcId="{6D9BF6A2-8988-4EEF-9684-C66BB7E4BDCF}" destId="{3E6037E9-DAFA-4B99-80B7-25536B4629B0}" srcOrd="0" destOrd="0" presId="urn:microsoft.com/office/officeart/2005/8/layout/orgChart1"/>
    <dgm:cxn modelId="{80B81B76-0558-4822-9996-5F0B419A3DC8}" srcId="{948BDF89-5B9B-4016-B420-C625D791D0BC}" destId="{DBC319C5-13B4-4CEE-AEE1-F67118D4C744}" srcOrd="0" destOrd="0" parTransId="{C8D3C953-504D-4990-B40C-6F9AF632D3B1}" sibTransId="{320121E5-3F52-48AE-8CEC-4E31FA41EBAB}"/>
    <dgm:cxn modelId="{61641A63-B040-4CB4-A34D-812A7D1C45C1}" srcId="{DBC319C5-13B4-4CEE-AEE1-F67118D4C744}" destId="{4133D763-F844-4EB2-A65F-CB61081CFF6F}" srcOrd="3" destOrd="0" parTransId="{576C7089-625A-4E31-B12A-00AD8C78FEA7}" sibTransId="{1A2DD3CD-5C0D-46E5-8674-18D8D4E3C15A}"/>
    <dgm:cxn modelId="{0189996D-F644-4F6E-BDA4-C8979A94B857}" srcId="{DBC319C5-13B4-4CEE-AEE1-F67118D4C744}" destId="{517BC707-49F7-4CFA-9E0A-BA8452CC9DBD}" srcOrd="2" destOrd="0" parTransId="{64EAA11B-6EA0-46F3-BF07-FB7243358664}" sibTransId="{D54DF5A3-8F9B-4F74-9B73-B474D3F540C8}"/>
    <dgm:cxn modelId="{4F4668BA-F381-486C-9912-12006773FFB8}" type="presOf" srcId="{B56DF350-26FC-4631-AB51-884909C13D10}" destId="{14C5B911-6988-4772-9EEA-1EEB3C9E685F}" srcOrd="1" destOrd="0" presId="urn:microsoft.com/office/officeart/2005/8/layout/orgChart1"/>
    <dgm:cxn modelId="{8E0F7EB3-2981-46D5-A4AD-2DF1A906E8AC}" type="presOf" srcId="{64EAA11B-6EA0-46F3-BF07-FB7243358664}" destId="{7EEA73A9-E64D-415A-9EBA-E698C4968D0C}" srcOrd="0" destOrd="0" presId="urn:microsoft.com/office/officeart/2005/8/layout/orgChart1"/>
    <dgm:cxn modelId="{F0F35AE3-BB66-4952-852E-C256BD5F2161}" type="presOf" srcId="{B56DF350-26FC-4631-AB51-884909C13D10}" destId="{608C42C7-B36D-4236-8DFF-60A902A88654}" srcOrd="0" destOrd="0" presId="urn:microsoft.com/office/officeart/2005/8/layout/orgChart1"/>
    <dgm:cxn modelId="{707241C1-7BDD-41DF-ABA5-4BD6CBB3D8B2}" type="presOf" srcId="{3AA39C88-B2B6-44C6-9F5D-737D8489CEA2}" destId="{973D9A14-AD86-45CA-B042-C0C586BDEBD0}" srcOrd="0" destOrd="0" presId="urn:microsoft.com/office/officeart/2005/8/layout/orgChart1"/>
    <dgm:cxn modelId="{C7D1F224-021E-4F4C-8FDC-C90A98B0A163}" type="presOf" srcId="{38ACD45C-F27D-4736-9AAA-0BD53CF2D902}" destId="{C3993F7B-2BC9-4C99-920F-26F666507CFA}" srcOrd="0" destOrd="0" presId="urn:microsoft.com/office/officeart/2005/8/layout/orgChart1"/>
    <dgm:cxn modelId="{4F9754B4-1228-43FF-A9CE-4485FFC94661}" type="presOf" srcId="{576C7089-625A-4E31-B12A-00AD8C78FEA7}" destId="{152A2409-E2E2-4121-B80C-688913E3A441}" srcOrd="0" destOrd="0" presId="urn:microsoft.com/office/officeart/2005/8/layout/orgChart1"/>
    <dgm:cxn modelId="{362E8056-CF4A-4023-812F-F5E9890A4701}" type="presOf" srcId="{517BC707-49F7-4CFA-9E0A-BA8452CC9DBD}" destId="{95FD861E-928D-4E66-9C01-AB6A9769FBBF}" srcOrd="0" destOrd="0" presId="urn:microsoft.com/office/officeart/2005/8/layout/orgChart1"/>
    <dgm:cxn modelId="{37118193-C1DB-431A-AC8B-5E188C5CAA60}" type="presOf" srcId="{DBC319C5-13B4-4CEE-AEE1-F67118D4C744}" destId="{F8C33EE5-37E3-4F9A-922E-0C4287765F11}" srcOrd="1" destOrd="0" presId="urn:microsoft.com/office/officeart/2005/8/layout/orgChart1"/>
    <dgm:cxn modelId="{19794F15-B1D4-4747-8854-AD833739D22C}" type="presParOf" srcId="{1405367E-BDA1-4AB5-B113-FE778D7F24A6}" destId="{559F352A-9E00-4B35-99AE-644E5E947B24}" srcOrd="0" destOrd="0" presId="urn:microsoft.com/office/officeart/2005/8/layout/orgChart1"/>
    <dgm:cxn modelId="{A98AC714-8955-43C4-92D1-D89BD94E9AD3}" type="presParOf" srcId="{559F352A-9E00-4B35-99AE-644E5E947B24}" destId="{020BA974-6473-4E7F-8851-DB022E2EC0B3}" srcOrd="0" destOrd="0" presId="urn:microsoft.com/office/officeart/2005/8/layout/orgChart1"/>
    <dgm:cxn modelId="{B7D0B3EB-2829-428C-8DA4-32D7F9DECF67}" type="presParOf" srcId="{020BA974-6473-4E7F-8851-DB022E2EC0B3}" destId="{8E907F3C-5003-4E9A-864C-9E2F6A6BC60A}" srcOrd="0" destOrd="0" presId="urn:microsoft.com/office/officeart/2005/8/layout/orgChart1"/>
    <dgm:cxn modelId="{17BC3FF0-5D8F-44E7-A97E-BAD051F34213}" type="presParOf" srcId="{020BA974-6473-4E7F-8851-DB022E2EC0B3}" destId="{F8C33EE5-37E3-4F9A-922E-0C4287765F11}" srcOrd="1" destOrd="0" presId="urn:microsoft.com/office/officeart/2005/8/layout/orgChart1"/>
    <dgm:cxn modelId="{C5546A12-220D-4AFA-B203-D5E60CD8B2F5}" type="presParOf" srcId="{559F352A-9E00-4B35-99AE-644E5E947B24}" destId="{5AED89EC-DA83-4E4A-BAAE-551C87A9FC57}" srcOrd="1" destOrd="0" presId="urn:microsoft.com/office/officeart/2005/8/layout/orgChart1"/>
    <dgm:cxn modelId="{829AE356-2562-4479-BE94-5D49766183FF}" type="presParOf" srcId="{5AED89EC-DA83-4E4A-BAAE-551C87A9FC57}" destId="{C3993F7B-2BC9-4C99-920F-26F666507CFA}" srcOrd="0" destOrd="0" presId="urn:microsoft.com/office/officeart/2005/8/layout/orgChart1"/>
    <dgm:cxn modelId="{58110485-F414-4D85-B0AF-B84B10B83279}" type="presParOf" srcId="{5AED89EC-DA83-4E4A-BAAE-551C87A9FC57}" destId="{0A961E7B-F284-484E-8532-F3B5D7710697}" srcOrd="1" destOrd="0" presId="urn:microsoft.com/office/officeart/2005/8/layout/orgChart1"/>
    <dgm:cxn modelId="{AC3DDCAD-BE9F-4916-A6EC-8B56AD5EC64F}" type="presParOf" srcId="{0A961E7B-F284-484E-8532-F3B5D7710697}" destId="{3DE833EF-92F2-475D-B89F-078A46AE06D3}" srcOrd="0" destOrd="0" presId="urn:microsoft.com/office/officeart/2005/8/layout/orgChart1"/>
    <dgm:cxn modelId="{104D0668-3747-4631-8ED6-00A5A64A0763}" type="presParOf" srcId="{3DE833EF-92F2-475D-B89F-078A46AE06D3}" destId="{3E6037E9-DAFA-4B99-80B7-25536B4629B0}" srcOrd="0" destOrd="0" presId="urn:microsoft.com/office/officeart/2005/8/layout/orgChart1"/>
    <dgm:cxn modelId="{543271E6-C8B6-4DE2-AA7B-A3465A9C5D2A}" type="presParOf" srcId="{3DE833EF-92F2-475D-B89F-078A46AE06D3}" destId="{EB553739-77FF-4706-ADCB-9A369A1B96A4}" srcOrd="1" destOrd="0" presId="urn:microsoft.com/office/officeart/2005/8/layout/orgChart1"/>
    <dgm:cxn modelId="{D87C793B-6070-4976-9C87-CA34131B244B}" type="presParOf" srcId="{0A961E7B-F284-484E-8532-F3B5D7710697}" destId="{9FDC3DC9-F276-4E7A-9EB1-1B0CF829EB0F}" srcOrd="1" destOrd="0" presId="urn:microsoft.com/office/officeart/2005/8/layout/orgChart1"/>
    <dgm:cxn modelId="{0579EE19-44A1-43DF-AB48-5EFF8677FAE6}" type="presParOf" srcId="{0A961E7B-F284-484E-8532-F3B5D7710697}" destId="{BA9FE2D7-11B5-4D6B-88EC-A9740951DDAC}" srcOrd="2" destOrd="0" presId="urn:microsoft.com/office/officeart/2005/8/layout/orgChart1"/>
    <dgm:cxn modelId="{BE28210B-F41C-4D25-8C3B-02599F2829B8}" type="presParOf" srcId="{5AED89EC-DA83-4E4A-BAAE-551C87A9FC57}" destId="{7EEA73A9-E64D-415A-9EBA-E698C4968D0C}" srcOrd="2" destOrd="0" presId="urn:microsoft.com/office/officeart/2005/8/layout/orgChart1"/>
    <dgm:cxn modelId="{E0987DDC-1076-4973-A5E4-1AED17FE7D7A}" type="presParOf" srcId="{5AED89EC-DA83-4E4A-BAAE-551C87A9FC57}" destId="{47E661F5-1CF8-4150-B090-7A21941DD35D}" srcOrd="3" destOrd="0" presId="urn:microsoft.com/office/officeart/2005/8/layout/orgChart1"/>
    <dgm:cxn modelId="{2D8AD66F-CD7C-47C4-9F74-BBB06EE6F95D}" type="presParOf" srcId="{47E661F5-1CF8-4150-B090-7A21941DD35D}" destId="{82F3CBD1-8A5E-4F50-A0DE-8ABCA29D0A1A}" srcOrd="0" destOrd="0" presId="urn:microsoft.com/office/officeart/2005/8/layout/orgChart1"/>
    <dgm:cxn modelId="{2A4B53F3-043F-4677-ABD5-73D3DBE1900F}" type="presParOf" srcId="{82F3CBD1-8A5E-4F50-A0DE-8ABCA29D0A1A}" destId="{95FD861E-928D-4E66-9C01-AB6A9769FBBF}" srcOrd="0" destOrd="0" presId="urn:microsoft.com/office/officeart/2005/8/layout/orgChart1"/>
    <dgm:cxn modelId="{6357764B-770A-4830-8DA9-C77FE2A7C04F}" type="presParOf" srcId="{82F3CBD1-8A5E-4F50-A0DE-8ABCA29D0A1A}" destId="{522CC8FC-CC1D-4208-81FB-9C7DA7B8DEA3}" srcOrd="1" destOrd="0" presId="urn:microsoft.com/office/officeart/2005/8/layout/orgChart1"/>
    <dgm:cxn modelId="{AE09EBCF-06B4-4D26-8448-059993A7B33F}" type="presParOf" srcId="{47E661F5-1CF8-4150-B090-7A21941DD35D}" destId="{50B2390E-216A-4EDA-88DA-25E28D6D1030}" srcOrd="1" destOrd="0" presId="urn:microsoft.com/office/officeart/2005/8/layout/orgChart1"/>
    <dgm:cxn modelId="{E1703A53-352C-4070-8E3D-03CB834D03D3}" type="presParOf" srcId="{47E661F5-1CF8-4150-B090-7A21941DD35D}" destId="{0282221F-9CB5-4B7E-827E-AD26E5A48F89}" srcOrd="2" destOrd="0" presId="urn:microsoft.com/office/officeart/2005/8/layout/orgChart1"/>
    <dgm:cxn modelId="{BC86556B-DBF0-4019-B41F-E47F66CCF7C7}" type="presParOf" srcId="{5AED89EC-DA83-4E4A-BAAE-551C87A9FC57}" destId="{152A2409-E2E2-4121-B80C-688913E3A441}" srcOrd="4" destOrd="0" presId="urn:microsoft.com/office/officeart/2005/8/layout/orgChart1"/>
    <dgm:cxn modelId="{3386834D-77F4-486B-8CB2-060639B244E3}" type="presParOf" srcId="{5AED89EC-DA83-4E4A-BAAE-551C87A9FC57}" destId="{881AD7A2-6B95-443F-A340-39313EC6AE26}" srcOrd="5" destOrd="0" presId="urn:microsoft.com/office/officeart/2005/8/layout/orgChart1"/>
    <dgm:cxn modelId="{A844CDBF-E5B6-4FA5-8D3B-B77A4274A433}" type="presParOf" srcId="{881AD7A2-6B95-443F-A340-39313EC6AE26}" destId="{FF2DFCE2-190F-4370-925E-895A72B7A87F}" srcOrd="0" destOrd="0" presId="urn:microsoft.com/office/officeart/2005/8/layout/orgChart1"/>
    <dgm:cxn modelId="{0C6AC86F-AE5C-4915-8A76-40A9E488FAC0}" type="presParOf" srcId="{FF2DFCE2-190F-4370-925E-895A72B7A87F}" destId="{FB140673-1F17-40E0-B7A9-07050A880EB9}" srcOrd="0" destOrd="0" presId="urn:microsoft.com/office/officeart/2005/8/layout/orgChart1"/>
    <dgm:cxn modelId="{CC6BCE17-116F-4C99-B64D-E74856E598A1}" type="presParOf" srcId="{FF2DFCE2-190F-4370-925E-895A72B7A87F}" destId="{F304FDBD-DC18-40C1-A47A-E2AA76A383AB}" srcOrd="1" destOrd="0" presId="urn:microsoft.com/office/officeart/2005/8/layout/orgChart1"/>
    <dgm:cxn modelId="{00B0CEAA-4539-4CF8-83BB-AE5A1919FCD6}" type="presParOf" srcId="{881AD7A2-6B95-443F-A340-39313EC6AE26}" destId="{239E4622-D5ED-4DBA-A967-DEA67FB390D8}" srcOrd="1" destOrd="0" presId="urn:microsoft.com/office/officeart/2005/8/layout/orgChart1"/>
    <dgm:cxn modelId="{A0C7C2C5-06EF-42E7-9219-35FF821B70E8}" type="presParOf" srcId="{881AD7A2-6B95-443F-A340-39313EC6AE26}" destId="{AEDA9468-F258-4DD9-A530-25320C6F2CB6}" srcOrd="2" destOrd="0" presId="urn:microsoft.com/office/officeart/2005/8/layout/orgChart1"/>
    <dgm:cxn modelId="{BA2E5375-AB4F-4D82-A9C7-3CAE40813D30}" type="presParOf" srcId="{559F352A-9E00-4B35-99AE-644E5E947B24}" destId="{4D2E2EA1-40CD-44AD-8749-3F61C301A154}" srcOrd="2" destOrd="0" presId="urn:microsoft.com/office/officeart/2005/8/layout/orgChart1"/>
    <dgm:cxn modelId="{1B9E33EF-528D-4E6B-A809-125C2F6AB76A}" type="presParOf" srcId="{4D2E2EA1-40CD-44AD-8749-3F61C301A154}" destId="{973D9A14-AD86-45CA-B042-C0C586BDEBD0}" srcOrd="0" destOrd="0" presId="urn:microsoft.com/office/officeart/2005/8/layout/orgChart1"/>
    <dgm:cxn modelId="{CD6AB6A4-23FA-40BF-BCA3-03F3FDA09920}" type="presParOf" srcId="{4D2E2EA1-40CD-44AD-8749-3F61C301A154}" destId="{0D34BEA9-585C-457E-A96C-EDA1FC05DAA5}" srcOrd="1" destOrd="0" presId="urn:microsoft.com/office/officeart/2005/8/layout/orgChart1"/>
    <dgm:cxn modelId="{AD10D1C9-DB76-4789-9C20-94039BD706F4}" type="presParOf" srcId="{0D34BEA9-585C-457E-A96C-EDA1FC05DAA5}" destId="{1FD40531-DC5B-42C7-8020-EF6166DD1F75}" srcOrd="0" destOrd="0" presId="urn:microsoft.com/office/officeart/2005/8/layout/orgChart1"/>
    <dgm:cxn modelId="{2A163951-54F2-4D25-B009-9D7B77C4271C}" type="presParOf" srcId="{1FD40531-DC5B-42C7-8020-EF6166DD1F75}" destId="{608C42C7-B36D-4236-8DFF-60A902A88654}" srcOrd="0" destOrd="0" presId="urn:microsoft.com/office/officeart/2005/8/layout/orgChart1"/>
    <dgm:cxn modelId="{0E44AF97-EF78-4019-B793-583A5CDDBF7A}" type="presParOf" srcId="{1FD40531-DC5B-42C7-8020-EF6166DD1F75}" destId="{14C5B911-6988-4772-9EEA-1EEB3C9E685F}" srcOrd="1" destOrd="0" presId="urn:microsoft.com/office/officeart/2005/8/layout/orgChart1"/>
    <dgm:cxn modelId="{F16EE14A-72A5-49F9-BEEF-F5D6EED62981}" type="presParOf" srcId="{0D34BEA9-585C-457E-A96C-EDA1FC05DAA5}" destId="{10650395-BBC3-445B-8CED-9F78A629A4E5}" srcOrd="1" destOrd="0" presId="urn:microsoft.com/office/officeart/2005/8/layout/orgChart1"/>
    <dgm:cxn modelId="{992EEF38-A245-49B4-A1D6-6856B9A25242}" type="presParOf" srcId="{0D34BEA9-585C-457E-A96C-EDA1FC05DAA5}" destId="{36537256-F48C-492B-8984-4C34F5AEF24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16BF72-8E91-4150-A972-25F638E698BC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4BDB241-D6FE-458F-B2B9-B210EA41B2D9}">
      <dgm:prSet phldrT="[Текст]" phldr="1" custT="1"/>
      <dgm:spPr/>
      <dgm:t>
        <a:bodyPr/>
        <a:lstStyle/>
        <a:p>
          <a:pPr algn="just"/>
          <a:endParaRPr lang="ru-RU" sz="1600" b="1" dirty="0">
            <a:latin typeface="Century Gothic" pitchFamily="34" charset="0"/>
          </a:endParaRPr>
        </a:p>
      </dgm:t>
    </dgm:pt>
    <dgm:pt modelId="{1C2C7E54-3DB7-4ACE-9A04-EABC013792B2}" type="parTrans" cxnId="{F3D46B84-CF0B-4E1C-BD8B-B7E7A550EB4E}">
      <dgm:prSet/>
      <dgm:spPr/>
      <dgm:t>
        <a:bodyPr/>
        <a:lstStyle/>
        <a:p>
          <a:endParaRPr lang="ru-RU"/>
        </a:p>
      </dgm:t>
    </dgm:pt>
    <dgm:pt modelId="{E62CEEA8-BAE1-4F60-9C59-53462DD188FF}" type="sibTrans" cxnId="{F3D46B84-CF0B-4E1C-BD8B-B7E7A550EB4E}">
      <dgm:prSet/>
      <dgm:spPr/>
      <dgm:t>
        <a:bodyPr/>
        <a:lstStyle/>
        <a:p>
          <a:endParaRPr lang="ru-RU"/>
        </a:p>
      </dgm:t>
    </dgm:pt>
    <dgm:pt modelId="{7606C3B1-6D41-4FA3-8C91-AC10582A40BD}">
      <dgm:prSet phldrT="[Текст]" custT="1"/>
      <dgm:spPr/>
      <dgm:t>
        <a:bodyPr/>
        <a:lstStyle/>
        <a:p>
          <a:pPr algn="just"/>
          <a:r>
            <a:rPr lang="uk-UA" sz="1600" b="1" dirty="0" smtClean="0">
              <a:latin typeface="Century Gothic" pitchFamily="34" charset="0"/>
            </a:rPr>
            <a:t>нові й нетрадиційні технології </a:t>
          </a:r>
          <a:r>
            <a:rPr lang="uk-UA" sz="1600" b="1" dirty="0" err="1" smtClean="0">
              <a:latin typeface="Century Gothic" pitchFamily="34" charset="0"/>
            </a:rPr>
            <a:t>енерго-</a:t>
          </a:r>
          <a:r>
            <a:rPr lang="uk-UA" sz="1600" b="1" dirty="0" smtClean="0">
              <a:latin typeface="Century Gothic" pitchFamily="34" charset="0"/>
            </a:rPr>
            <a:t> та ресурсозбереження, технології ефективного використання низькосортних пальних</a:t>
          </a:r>
          <a:endParaRPr lang="ru-RU" sz="1600" b="1" dirty="0">
            <a:latin typeface="Century Gothic" pitchFamily="34" charset="0"/>
          </a:endParaRPr>
        </a:p>
      </dgm:t>
    </dgm:pt>
    <dgm:pt modelId="{5FCEB58F-3397-45F7-A634-A35C73C5371D}" type="parTrans" cxnId="{E23F22D5-06CF-435D-BAB6-9DEB41F6450C}">
      <dgm:prSet/>
      <dgm:spPr/>
      <dgm:t>
        <a:bodyPr/>
        <a:lstStyle/>
        <a:p>
          <a:endParaRPr lang="ru-RU"/>
        </a:p>
      </dgm:t>
    </dgm:pt>
    <dgm:pt modelId="{A55490E6-0A77-4989-A063-C2AEA2883EC7}" type="sibTrans" cxnId="{E23F22D5-06CF-435D-BAB6-9DEB41F6450C}">
      <dgm:prSet/>
      <dgm:spPr/>
      <dgm:t>
        <a:bodyPr/>
        <a:lstStyle/>
        <a:p>
          <a:endParaRPr lang="ru-RU"/>
        </a:p>
      </dgm:t>
    </dgm:pt>
    <dgm:pt modelId="{C6AD4EAB-8192-4373-AB20-24ECFD9C9888}">
      <dgm:prSet phldrT="[Текст]" phldr="1" custT="1"/>
      <dgm:spPr/>
      <dgm:t>
        <a:bodyPr/>
        <a:lstStyle/>
        <a:p>
          <a:pPr algn="just"/>
          <a:endParaRPr lang="ru-RU" sz="1800" b="1" dirty="0">
            <a:latin typeface="Century Gothic" pitchFamily="34" charset="0"/>
          </a:endParaRPr>
        </a:p>
      </dgm:t>
    </dgm:pt>
    <dgm:pt modelId="{D6DC1796-8082-4363-AC0F-55FEC49A728D}" type="parTrans" cxnId="{84E44AE7-0393-47D9-AF12-53F7339EEDF2}">
      <dgm:prSet/>
      <dgm:spPr/>
      <dgm:t>
        <a:bodyPr/>
        <a:lstStyle/>
        <a:p>
          <a:endParaRPr lang="ru-RU"/>
        </a:p>
      </dgm:t>
    </dgm:pt>
    <dgm:pt modelId="{FEE8C07B-C62F-4BDF-BC6B-2F809A32D2E1}" type="sibTrans" cxnId="{84E44AE7-0393-47D9-AF12-53F7339EEDF2}">
      <dgm:prSet/>
      <dgm:spPr/>
      <dgm:t>
        <a:bodyPr/>
        <a:lstStyle/>
        <a:p>
          <a:endParaRPr lang="ru-RU"/>
        </a:p>
      </dgm:t>
    </dgm:pt>
    <dgm:pt modelId="{B1862DF0-69D5-44DE-81EF-A9D46FDD78AF}">
      <dgm:prSet phldrT="[Текст]" custT="1"/>
      <dgm:spPr/>
      <dgm:t>
        <a:bodyPr/>
        <a:lstStyle/>
        <a:p>
          <a:pPr algn="just"/>
          <a:r>
            <a:rPr lang="uk-UA" sz="1800" b="1" dirty="0" smtClean="0">
              <a:latin typeface="Century Gothic" pitchFamily="34" charset="0"/>
            </a:rPr>
            <a:t>охорона навколишнього середовища, інженерні й </a:t>
          </a:r>
          <a:r>
            <a:rPr lang="uk-UA" sz="1800" b="1" dirty="0" err="1" smtClean="0">
              <a:latin typeface="Century Gothic" pitchFamily="34" charset="0"/>
            </a:rPr>
            <a:t>біотехнічні</a:t>
          </a:r>
          <a:r>
            <a:rPr lang="uk-UA" sz="1800" b="1" dirty="0" smtClean="0">
              <a:latin typeface="Century Gothic" pitchFamily="34" charset="0"/>
            </a:rPr>
            <a:t> розробки екологічних проблем</a:t>
          </a:r>
          <a:endParaRPr lang="ru-RU" sz="1800" b="1" dirty="0">
            <a:latin typeface="Century Gothic" pitchFamily="34" charset="0"/>
          </a:endParaRPr>
        </a:p>
      </dgm:t>
    </dgm:pt>
    <dgm:pt modelId="{B6763CD3-B3D7-4A47-A7AC-A44D59FFF9D1}" type="parTrans" cxnId="{F63D9790-F2EF-4AD9-A439-296375ECC182}">
      <dgm:prSet/>
      <dgm:spPr/>
      <dgm:t>
        <a:bodyPr/>
        <a:lstStyle/>
        <a:p>
          <a:endParaRPr lang="ru-RU"/>
        </a:p>
      </dgm:t>
    </dgm:pt>
    <dgm:pt modelId="{D778C764-D3ED-45B8-8940-62288296B358}" type="sibTrans" cxnId="{F63D9790-F2EF-4AD9-A439-296375ECC182}">
      <dgm:prSet/>
      <dgm:spPr/>
      <dgm:t>
        <a:bodyPr/>
        <a:lstStyle/>
        <a:p>
          <a:endParaRPr lang="ru-RU"/>
        </a:p>
      </dgm:t>
    </dgm:pt>
    <dgm:pt modelId="{055B23A4-18BA-49BA-80F9-94A68DCE4D9C}">
      <dgm:prSet phldrT="[Текст]" custT="1"/>
      <dgm:spPr/>
      <dgm:t>
        <a:bodyPr/>
        <a:lstStyle/>
        <a:p>
          <a:pPr algn="just"/>
          <a:r>
            <a:rPr lang="uk-UA" sz="1800" b="1" dirty="0" smtClean="0">
              <a:latin typeface="Century Gothic" pitchFamily="34" charset="0"/>
            </a:rPr>
            <a:t>удосконалення хімічних технологій, нові матеріали, розвиток біотехнологій.</a:t>
          </a:r>
          <a:endParaRPr lang="ru-RU" sz="1800" b="1" dirty="0">
            <a:latin typeface="Century Gothic" pitchFamily="34" charset="0"/>
          </a:endParaRPr>
        </a:p>
      </dgm:t>
    </dgm:pt>
    <dgm:pt modelId="{40679EEA-88B3-4113-86FC-A6120F7A4F72}" type="parTrans" cxnId="{EE6523CD-8BBF-465D-88C4-F25F145D5255}">
      <dgm:prSet/>
      <dgm:spPr/>
      <dgm:t>
        <a:bodyPr/>
        <a:lstStyle/>
        <a:p>
          <a:endParaRPr lang="ru-RU"/>
        </a:p>
      </dgm:t>
    </dgm:pt>
    <dgm:pt modelId="{61FBA86F-5E2A-43C1-846C-A17B7D16E842}" type="sibTrans" cxnId="{EE6523CD-8BBF-465D-88C4-F25F145D5255}">
      <dgm:prSet/>
      <dgm:spPr/>
      <dgm:t>
        <a:bodyPr/>
        <a:lstStyle/>
        <a:p>
          <a:endParaRPr lang="ru-RU"/>
        </a:p>
      </dgm:t>
    </dgm:pt>
    <dgm:pt modelId="{9D4A9A0B-EC48-4B34-8528-91E8050D85AF}">
      <dgm:prSet phldrT="[Текст]" phldr="1" custT="1"/>
      <dgm:spPr/>
      <dgm:t>
        <a:bodyPr/>
        <a:lstStyle/>
        <a:p>
          <a:pPr algn="just"/>
          <a:endParaRPr lang="ru-RU" sz="1800" b="1">
            <a:latin typeface="Century Gothic" pitchFamily="34" charset="0"/>
          </a:endParaRPr>
        </a:p>
      </dgm:t>
    </dgm:pt>
    <dgm:pt modelId="{5D042BD1-5711-4798-A1D5-D188C6DEBFE1}" type="parTrans" cxnId="{D4602E7D-2D32-44C7-8447-7DF77C15EC49}">
      <dgm:prSet/>
      <dgm:spPr/>
      <dgm:t>
        <a:bodyPr/>
        <a:lstStyle/>
        <a:p>
          <a:endParaRPr lang="ru-RU"/>
        </a:p>
      </dgm:t>
    </dgm:pt>
    <dgm:pt modelId="{DCB56074-731A-4D8C-8658-E2AA4684D808}" type="sibTrans" cxnId="{D4602E7D-2D32-44C7-8447-7DF77C15EC49}">
      <dgm:prSet/>
      <dgm:spPr/>
      <dgm:t>
        <a:bodyPr/>
        <a:lstStyle/>
        <a:p>
          <a:endParaRPr lang="ru-RU"/>
        </a:p>
      </dgm:t>
    </dgm:pt>
    <dgm:pt modelId="{4E1D4203-3AAD-4BB8-B693-0BBF4F01C468}">
      <dgm:prSet phldrT="[Текст]" custT="1"/>
      <dgm:spPr/>
      <dgm:t>
        <a:bodyPr/>
        <a:lstStyle/>
        <a:p>
          <a:pPr algn="just"/>
          <a:r>
            <a:rPr lang="uk-UA" sz="1800" b="1" dirty="0" smtClean="0">
              <a:latin typeface="Century Gothic" pitchFamily="34" charset="0"/>
            </a:rPr>
            <a:t>розвиток інноваційної діяльності в паливно-енергетичній, коксохімічній, металургійній, гірничорудній, хімічній галузях, транспорті й машинобудуванні</a:t>
          </a:r>
          <a:endParaRPr lang="ru-RU" sz="1800" b="1" dirty="0">
            <a:latin typeface="Century Gothic" pitchFamily="34" charset="0"/>
          </a:endParaRPr>
        </a:p>
      </dgm:t>
    </dgm:pt>
    <dgm:pt modelId="{7104A124-F4D2-4779-8952-28FBC38DFD52}" type="parTrans" cxnId="{6565A486-A8A2-45C3-B7FA-B79DF09BF0FC}">
      <dgm:prSet/>
      <dgm:spPr/>
      <dgm:t>
        <a:bodyPr/>
        <a:lstStyle/>
        <a:p>
          <a:endParaRPr lang="ru-RU"/>
        </a:p>
      </dgm:t>
    </dgm:pt>
    <dgm:pt modelId="{27711AB3-F4F9-4569-BA88-49B6A77F77F0}" type="sibTrans" cxnId="{6565A486-A8A2-45C3-B7FA-B79DF09BF0FC}">
      <dgm:prSet/>
      <dgm:spPr/>
      <dgm:t>
        <a:bodyPr/>
        <a:lstStyle/>
        <a:p>
          <a:endParaRPr lang="ru-RU"/>
        </a:p>
      </dgm:t>
    </dgm:pt>
    <dgm:pt modelId="{522CC3A9-7EAF-4B8F-9687-A4BD06F9E056}">
      <dgm:prSet phldrT="[Текст]" phldr="1" custT="1"/>
      <dgm:spPr/>
      <dgm:t>
        <a:bodyPr/>
        <a:lstStyle/>
        <a:p>
          <a:pPr algn="just"/>
          <a:endParaRPr lang="ru-RU" sz="1800" b="1" dirty="0">
            <a:latin typeface="Century Gothic" pitchFamily="34" charset="0"/>
          </a:endParaRPr>
        </a:p>
      </dgm:t>
    </dgm:pt>
    <dgm:pt modelId="{F6E96410-6FEA-41A7-B4D3-8FFB02B1388B}" type="parTrans" cxnId="{0E996AE9-C419-4CB7-82A9-F51028D316F6}">
      <dgm:prSet/>
      <dgm:spPr/>
      <dgm:t>
        <a:bodyPr/>
        <a:lstStyle/>
        <a:p>
          <a:endParaRPr lang="ru-RU"/>
        </a:p>
      </dgm:t>
    </dgm:pt>
    <dgm:pt modelId="{1157FB3D-02E3-4ED5-A4EA-407622852AB3}" type="sibTrans" cxnId="{0E996AE9-C419-4CB7-82A9-F51028D316F6}">
      <dgm:prSet/>
      <dgm:spPr/>
      <dgm:t>
        <a:bodyPr/>
        <a:lstStyle/>
        <a:p>
          <a:endParaRPr lang="ru-RU"/>
        </a:p>
      </dgm:t>
    </dgm:pt>
    <dgm:pt modelId="{4B2A6045-5C1E-4708-A092-EFCB96942CBF}">
      <dgm:prSet phldrT="[Текст]" custT="1"/>
      <dgm:spPr/>
      <dgm:t>
        <a:bodyPr/>
        <a:lstStyle/>
        <a:p>
          <a:pPr algn="just"/>
          <a:r>
            <a:rPr lang="uk-UA" sz="1600" b="1" dirty="0" smtClean="0">
              <a:latin typeface="Century Gothic" pitchFamily="34" charset="0"/>
            </a:rPr>
            <a:t>комп'ютерні й телекомунікаційні технології для навчання, 	наукових 	досліджень, мікроелектроніки й </a:t>
          </a:r>
          <a:r>
            <a:rPr lang="uk-UA" sz="1600" b="1" dirty="0" err="1" smtClean="0">
              <a:latin typeface="Century Gothic" pitchFamily="34" charset="0"/>
            </a:rPr>
            <a:t>нанотехнологій</a:t>
          </a:r>
          <a:endParaRPr lang="ru-RU" sz="1600" b="1" dirty="0">
            <a:latin typeface="Century Gothic" pitchFamily="34" charset="0"/>
          </a:endParaRPr>
        </a:p>
      </dgm:t>
    </dgm:pt>
    <dgm:pt modelId="{786969ED-E66B-417E-B61B-CB0402923426}" type="sibTrans" cxnId="{356E0E37-B346-4311-BF60-3701395D9518}">
      <dgm:prSet/>
      <dgm:spPr/>
      <dgm:t>
        <a:bodyPr/>
        <a:lstStyle/>
        <a:p>
          <a:endParaRPr lang="ru-RU"/>
        </a:p>
      </dgm:t>
    </dgm:pt>
    <dgm:pt modelId="{DAD2FA88-2C82-4ABA-BE3E-FB1F28352529}" type="parTrans" cxnId="{356E0E37-B346-4311-BF60-3701395D9518}">
      <dgm:prSet/>
      <dgm:spPr/>
      <dgm:t>
        <a:bodyPr/>
        <a:lstStyle/>
        <a:p>
          <a:endParaRPr lang="ru-RU"/>
        </a:p>
      </dgm:t>
    </dgm:pt>
    <dgm:pt modelId="{237DC8BD-906F-40AD-829D-A1C101EA2883}" type="pres">
      <dgm:prSet presAssocID="{AD16BF72-8E91-4150-A972-25F638E698B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6E6AA3-6FCC-4710-856A-9CE90567069F}" type="pres">
      <dgm:prSet presAssocID="{AD16BF72-8E91-4150-A972-25F638E698BC}" presName="dummyMaxCanvas" presStyleCnt="0">
        <dgm:presLayoutVars/>
      </dgm:prSet>
      <dgm:spPr/>
    </dgm:pt>
    <dgm:pt modelId="{36DD50E6-8AB2-412B-BDD0-3BF98233BB6C}" type="pres">
      <dgm:prSet presAssocID="{AD16BF72-8E91-4150-A972-25F638E698B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096BC-89B0-4054-9906-9A2263A9252B}" type="pres">
      <dgm:prSet presAssocID="{AD16BF72-8E91-4150-A972-25F638E698B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F801F-E5F8-4209-824F-F164F8433AA4}" type="pres">
      <dgm:prSet presAssocID="{AD16BF72-8E91-4150-A972-25F638E698B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15781-46EA-42E2-95E8-A69B17EF21C2}" type="pres">
      <dgm:prSet presAssocID="{AD16BF72-8E91-4150-A972-25F638E698B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970CE-C344-4E22-B914-FB93366F1C63}" type="pres">
      <dgm:prSet presAssocID="{AD16BF72-8E91-4150-A972-25F638E698B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E6C44-C3DA-4E04-A0D2-47E9A6E9BC00}" type="pres">
      <dgm:prSet presAssocID="{AD16BF72-8E91-4150-A972-25F638E698B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CB1A2-5E75-4E40-AB12-876C52F60898}" type="pres">
      <dgm:prSet presAssocID="{AD16BF72-8E91-4150-A972-25F638E698B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333B3-6212-4847-B8F0-4C4ABAE75585}" type="pres">
      <dgm:prSet presAssocID="{AD16BF72-8E91-4150-A972-25F638E698B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DE811B-E823-4027-9728-7D36D27CA7A3}" type="presOf" srcId="{54BDB241-D6FE-458F-B2B9-B210EA41B2D9}" destId="{389E6C44-C3DA-4E04-A0D2-47E9A6E9BC00}" srcOrd="1" destOrd="0" presId="urn:microsoft.com/office/officeart/2005/8/layout/vProcess5"/>
    <dgm:cxn modelId="{6565A486-A8A2-45C3-B7FA-B79DF09BF0FC}" srcId="{9D4A9A0B-EC48-4B34-8528-91E8050D85AF}" destId="{4E1D4203-3AAD-4BB8-B693-0BBF4F01C468}" srcOrd="0" destOrd="0" parTransId="{7104A124-F4D2-4779-8952-28FBC38DFD52}" sibTransId="{27711AB3-F4F9-4569-BA88-49B6A77F77F0}"/>
    <dgm:cxn modelId="{2A67A397-2108-4C20-B109-10F2BAB75AD1}" type="presOf" srcId="{FEE8C07B-C62F-4BDF-BC6B-2F809A32D2E1}" destId="{05B970CE-C344-4E22-B914-FB93366F1C63}" srcOrd="0" destOrd="0" presId="urn:microsoft.com/office/officeart/2005/8/layout/vProcess5"/>
    <dgm:cxn modelId="{5DFF0193-0D8D-4884-B6CF-03E33352ED09}" type="presOf" srcId="{522CC3A9-7EAF-4B8F-9687-A4BD06F9E056}" destId="{4CA333B3-6212-4847-B8F0-4C4ABAE75585}" srcOrd="1" destOrd="2" presId="urn:microsoft.com/office/officeart/2005/8/layout/vProcess5"/>
    <dgm:cxn modelId="{F63D9790-F2EF-4AD9-A439-296375ECC182}" srcId="{C6AD4EAB-8192-4373-AB20-24ECFD9C9888}" destId="{B1862DF0-69D5-44DE-81EF-A9D46FDD78AF}" srcOrd="0" destOrd="0" parTransId="{B6763CD3-B3D7-4A47-A7AC-A44D59FFF9D1}" sibTransId="{D778C764-D3ED-45B8-8940-62288296B358}"/>
    <dgm:cxn modelId="{D4602E7D-2D32-44C7-8447-7DF77C15EC49}" srcId="{AD16BF72-8E91-4150-A972-25F638E698BC}" destId="{9D4A9A0B-EC48-4B34-8528-91E8050D85AF}" srcOrd="2" destOrd="0" parTransId="{5D042BD1-5711-4798-A1D5-D188C6DEBFE1}" sibTransId="{DCB56074-731A-4D8C-8658-E2AA4684D808}"/>
    <dgm:cxn modelId="{2C13888F-AB24-4D12-B450-CA9C392C5C0E}" type="presOf" srcId="{4E1D4203-3AAD-4BB8-B693-0BBF4F01C468}" destId="{FD8F801F-E5F8-4209-824F-F164F8433AA4}" srcOrd="0" destOrd="1" presId="urn:microsoft.com/office/officeart/2005/8/layout/vProcess5"/>
    <dgm:cxn modelId="{0E996AE9-C419-4CB7-82A9-F51028D316F6}" srcId="{9D4A9A0B-EC48-4B34-8528-91E8050D85AF}" destId="{522CC3A9-7EAF-4B8F-9687-A4BD06F9E056}" srcOrd="1" destOrd="0" parTransId="{F6E96410-6FEA-41A7-B4D3-8FFB02B1388B}" sibTransId="{1157FB3D-02E3-4ED5-A4EA-407622852AB3}"/>
    <dgm:cxn modelId="{68E62380-6AA2-4775-8FBF-CD514E2EEFBA}" type="presOf" srcId="{7606C3B1-6D41-4FA3-8C91-AC10582A40BD}" destId="{389E6C44-C3DA-4E04-A0D2-47E9A6E9BC00}" srcOrd="1" destOrd="2" presId="urn:microsoft.com/office/officeart/2005/8/layout/vProcess5"/>
    <dgm:cxn modelId="{F3D46B84-CF0B-4E1C-BD8B-B7E7A550EB4E}" srcId="{AD16BF72-8E91-4150-A972-25F638E698BC}" destId="{54BDB241-D6FE-458F-B2B9-B210EA41B2D9}" srcOrd="0" destOrd="0" parTransId="{1C2C7E54-3DB7-4ACE-9A04-EABC013792B2}" sibTransId="{E62CEEA8-BAE1-4F60-9C59-53462DD188FF}"/>
    <dgm:cxn modelId="{861FEC74-FA6A-4547-B077-430D323092F0}" type="presOf" srcId="{B1862DF0-69D5-44DE-81EF-A9D46FDD78AF}" destId="{73FCB1A2-5E75-4E40-AB12-876C52F60898}" srcOrd="1" destOrd="1" presId="urn:microsoft.com/office/officeart/2005/8/layout/vProcess5"/>
    <dgm:cxn modelId="{84E44AE7-0393-47D9-AF12-53F7339EEDF2}" srcId="{AD16BF72-8E91-4150-A972-25F638E698BC}" destId="{C6AD4EAB-8192-4373-AB20-24ECFD9C9888}" srcOrd="1" destOrd="0" parTransId="{D6DC1796-8082-4363-AC0F-55FEC49A728D}" sibTransId="{FEE8C07B-C62F-4BDF-BC6B-2F809A32D2E1}"/>
    <dgm:cxn modelId="{B02A982D-CFF2-4790-A956-B0100568E940}" type="presOf" srcId="{4B2A6045-5C1E-4708-A092-EFCB96942CBF}" destId="{389E6C44-C3DA-4E04-A0D2-47E9A6E9BC00}" srcOrd="1" destOrd="1" presId="urn:microsoft.com/office/officeart/2005/8/layout/vProcess5"/>
    <dgm:cxn modelId="{E23F22D5-06CF-435D-BAB6-9DEB41F6450C}" srcId="{54BDB241-D6FE-458F-B2B9-B210EA41B2D9}" destId="{7606C3B1-6D41-4FA3-8C91-AC10582A40BD}" srcOrd="1" destOrd="0" parTransId="{5FCEB58F-3397-45F7-A634-A35C73C5371D}" sibTransId="{A55490E6-0A77-4989-A063-C2AEA2883EC7}"/>
    <dgm:cxn modelId="{53D71E0E-5FCF-4D9C-9F72-A6552B60930B}" type="presOf" srcId="{AD16BF72-8E91-4150-A972-25F638E698BC}" destId="{237DC8BD-906F-40AD-829D-A1C101EA2883}" srcOrd="0" destOrd="0" presId="urn:microsoft.com/office/officeart/2005/8/layout/vProcess5"/>
    <dgm:cxn modelId="{0B779473-C364-4F14-A091-DC07508F66AA}" type="presOf" srcId="{E62CEEA8-BAE1-4F60-9C59-53462DD188FF}" destId="{3EC15781-46EA-42E2-95E8-A69B17EF21C2}" srcOrd="0" destOrd="0" presId="urn:microsoft.com/office/officeart/2005/8/layout/vProcess5"/>
    <dgm:cxn modelId="{485C56F5-E9CB-495A-9B90-E65E9780775A}" type="presOf" srcId="{055B23A4-18BA-49BA-80F9-94A68DCE4D9C}" destId="{281096BC-89B0-4054-9906-9A2263A9252B}" srcOrd="0" destOrd="2" presId="urn:microsoft.com/office/officeart/2005/8/layout/vProcess5"/>
    <dgm:cxn modelId="{E184A351-8E74-4F00-9F9C-8AD8015E8727}" type="presOf" srcId="{522CC3A9-7EAF-4B8F-9687-A4BD06F9E056}" destId="{FD8F801F-E5F8-4209-824F-F164F8433AA4}" srcOrd="0" destOrd="2" presId="urn:microsoft.com/office/officeart/2005/8/layout/vProcess5"/>
    <dgm:cxn modelId="{58B29709-6F26-4B3F-9696-A35CC13F9A52}" type="presOf" srcId="{54BDB241-D6FE-458F-B2B9-B210EA41B2D9}" destId="{36DD50E6-8AB2-412B-BDD0-3BF98233BB6C}" srcOrd="0" destOrd="0" presId="urn:microsoft.com/office/officeart/2005/8/layout/vProcess5"/>
    <dgm:cxn modelId="{BC96D608-BFFD-4660-8A2B-E9D011A0669A}" type="presOf" srcId="{4E1D4203-3AAD-4BB8-B693-0BBF4F01C468}" destId="{4CA333B3-6212-4847-B8F0-4C4ABAE75585}" srcOrd="1" destOrd="1" presId="urn:microsoft.com/office/officeart/2005/8/layout/vProcess5"/>
    <dgm:cxn modelId="{9311C94B-EEC7-47E2-8B50-B7F6AD09E477}" type="presOf" srcId="{4B2A6045-5C1E-4708-A092-EFCB96942CBF}" destId="{36DD50E6-8AB2-412B-BDD0-3BF98233BB6C}" srcOrd="0" destOrd="1" presId="urn:microsoft.com/office/officeart/2005/8/layout/vProcess5"/>
    <dgm:cxn modelId="{356E0E37-B346-4311-BF60-3701395D9518}" srcId="{54BDB241-D6FE-458F-B2B9-B210EA41B2D9}" destId="{4B2A6045-5C1E-4708-A092-EFCB96942CBF}" srcOrd="0" destOrd="0" parTransId="{DAD2FA88-2C82-4ABA-BE3E-FB1F28352529}" sibTransId="{786969ED-E66B-417E-B61B-CB0402923426}"/>
    <dgm:cxn modelId="{10130AEA-D7A7-4E7E-ADEF-45A77445D7D5}" type="presOf" srcId="{9D4A9A0B-EC48-4B34-8528-91E8050D85AF}" destId="{4CA333B3-6212-4847-B8F0-4C4ABAE75585}" srcOrd="1" destOrd="0" presId="urn:microsoft.com/office/officeart/2005/8/layout/vProcess5"/>
    <dgm:cxn modelId="{EE6523CD-8BBF-465D-88C4-F25F145D5255}" srcId="{C6AD4EAB-8192-4373-AB20-24ECFD9C9888}" destId="{055B23A4-18BA-49BA-80F9-94A68DCE4D9C}" srcOrd="1" destOrd="0" parTransId="{40679EEA-88B3-4113-86FC-A6120F7A4F72}" sibTransId="{61FBA86F-5E2A-43C1-846C-A17B7D16E842}"/>
    <dgm:cxn modelId="{A3C2F4E1-F2CC-4A2B-820F-CB70DE9D19CE}" type="presOf" srcId="{B1862DF0-69D5-44DE-81EF-A9D46FDD78AF}" destId="{281096BC-89B0-4054-9906-9A2263A9252B}" srcOrd="0" destOrd="1" presId="urn:microsoft.com/office/officeart/2005/8/layout/vProcess5"/>
    <dgm:cxn modelId="{25030360-E5CD-4488-A4AD-40FA8099BE93}" type="presOf" srcId="{C6AD4EAB-8192-4373-AB20-24ECFD9C9888}" destId="{281096BC-89B0-4054-9906-9A2263A9252B}" srcOrd="0" destOrd="0" presId="urn:microsoft.com/office/officeart/2005/8/layout/vProcess5"/>
    <dgm:cxn modelId="{00A8A217-BC5C-4968-9383-D926EC398282}" type="presOf" srcId="{055B23A4-18BA-49BA-80F9-94A68DCE4D9C}" destId="{73FCB1A2-5E75-4E40-AB12-876C52F60898}" srcOrd="1" destOrd="2" presId="urn:microsoft.com/office/officeart/2005/8/layout/vProcess5"/>
    <dgm:cxn modelId="{06A93EAC-0387-44A7-8CA0-4C36E331F161}" type="presOf" srcId="{C6AD4EAB-8192-4373-AB20-24ECFD9C9888}" destId="{73FCB1A2-5E75-4E40-AB12-876C52F60898}" srcOrd="1" destOrd="0" presId="urn:microsoft.com/office/officeart/2005/8/layout/vProcess5"/>
    <dgm:cxn modelId="{3D694462-9D84-4819-8338-04F6540B7E70}" type="presOf" srcId="{7606C3B1-6D41-4FA3-8C91-AC10582A40BD}" destId="{36DD50E6-8AB2-412B-BDD0-3BF98233BB6C}" srcOrd="0" destOrd="2" presId="urn:microsoft.com/office/officeart/2005/8/layout/vProcess5"/>
    <dgm:cxn modelId="{EB1EC8D7-4EA5-4CEF-B2F4-D311816CF66D}" type="presOf" srcId="{9D4A9A0B-EC48-4B34-8528-91E8050D85AF}" destId="{FD8F801F-E5F8-4209-824F-F164F8433AA4}" srcOrd="0" destOrd="0" presId="urn:microsoft.com/office/officeart/2005/8/layout/vProcess5"/>
    <dgm:cxn modelId="{F5A56480-0BE5-46BF-98F4-EA3E12EC2302}" type="presParOf" srcId="{237DC8BD-906F-40AD-829D-A1C101EA2883}" destId="{C06E6AA3-6FCC-4710-856A-9CE90567069F}" srcOrd="0" destOrd="0" presId="urn:microsoft.com/office/officeart/2005/8/layout/vProcess5"/>
    <dgm:cxn modelId="{CA7D4C5D-A0C1-4172-BD2F-43A1A1616009}" type="presParOf" srcId="{237DC8BD-906F-40AD-829D-A1C101EA2883}" destId="{36DD50E6-8AB2-412B-BDD0-3BF98233BB6C}" srcOrd="1" destOrd="0" presId="urn:microsoft.com/office/officeart/2005/8/layout/vProcess5"/>
    <dgm:cxn modelId="{5B4361FE-0133-4FE7-BAE5-4FEB7AECF651}" type="presParOf" srcId="{237DC8BD-906F-40AD-829D-A1C101EA2883}" destId="{281096BC-89B0-4054-9906-9A2263A9252B}" srcOrd="2" destOrd="0" presId="urn:microsoft.com/office/officeart/2005/8/layout/vProcess5"/>
    <dgm:cxn modelId="{0C3787FC-686E-4ABE-B342-CF7E7C914959}" type="presParOf" srcId="{237DC8BD-906F-40AD-829D-A1C101EA2883}" destId="{FD8F801F-E5F8-4209-824F-F164F8433AA4}" srcOrd="3" destOrd="0" presId="urn:microsoft.com/office/officeart/2005/8/layout/vProcess5"/>
    <dgm:cxn modelId="{57F1FE75-88E5-4CD8-8915-B4AD1EAD66E5}" type="presParOf" srcId="{237DC8BD-906F-40AD-829D-A1C101EA2883}" destId="{3EC15781-46EA-42E2-95E8-A69B17EF21C2}" srcOrd="4" destOrd="0" presId="urn:microsoft.com/office/officeart/2005/8/layout/vProcess5"/>
    <dgm:cxn modelId="{F7FC843C-1E39-4256-A3BC-1D196209BBD4}" type="presParOf" srcId="{237DC8BD-906F-40AD-829D-A1C101EA2883}" destId="{05B970CE-C344-4E22-B914-FB93366F1C63}" srcOrd="5" destOrd="0" presId="urn:microsoft.com/office/officeart/2005/8/layout/vProcess5"/>
    <dgm:cxn modelId="{1F52A646-E025-4A35-AFCA-00C3EA53E571}" type="presParOf" srcId="{237DC8BD-906F-40AD-829D-A1C101EA2883}" destId="{389E6C44-C3DA-4E04-A0D2-47E9A6E9BC00}" srcOrd="6" destOrd="0" presId="urn:microsoft.com/office/officeart/2005/8/layout/vProcess5"/>
    <dgm:cxn modelId="{2F699B85-DDE9-480D-B8FA-F0B7A446D062}" type="presParOf" srcId="{237DC8BD-906F-40AD-829D-A1C101EA2883}" destId="{73FCB1A2-5E75-4E40-AB12-876C52F60898}" srcOrd="7" destOrd="0" presId="urn:microsoft.com/office/officeart/2005/8/layout/vProcess5"/>
    <dgm:cxn modelId="{56D27E6A-4E8E-413C-BB7D-AA29368BE420}" type="presParOf" srcId="{237DC8BD-906F-40AD-829D-A1C101EA2883}" destId="{4CA333B3-6212-4847-B8F0-4C4ABAE75585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3F2F4-C653-4858-9F18-F3909A09690E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E1170BE-3829-4968-B725-FE838D7C5037}">
      <dgm:prSet phldrT="[Текст]" custT="1"/>
      <dgm:spPr/>
      <dgm:t>
        <a:bodyPr/>
        <a:lstStyle/>
        <a:p>
          <a:r>
            <a:rPr lang="uk-UA" sz="1600" b="1" dirty="0" smtClean="0">
              <a:latin typeface="Century Gothic" pitchFamily="34" charset="0"/>
            </a:rPr>
            <a:t>програми практичного навчання з основ підприємництва</a:t>
          </a:r>
          <a:endParaRPr lang="ru-RU" sz="1600" b="1" dirty="0">
            <a:latin typeface="Century Gothic" pitchFamily="34" charset="0"/>
          </a:endParaRPr>
        </a:p>
      </dgm:t>
    </dgm:pt>
    <dgm:pt modelId="{1F60DE43-7057-4928-9F87-932869F6DF4A}" type="sibTrans" cxnId="{27CD5882-A21D-4F55-822A-8D057C4D43EC}">
      <dgm:prSet/>
      <dgm:spPr/>
      <dgm:t>
        <a:bodyPr/>
        <a:lstStyle/>
        <a:p>
          <a:endParaRPr lang="ru-RU"/>
        </a:p>
      </dgm:t>
    </dgm:pt>
    <dgm:pt modelId="{2F2DCD5A-CA58-4F5A-9CED-175B32E7A4A5}" type="parTrans" cxnId="{27CD5882-A21D-4F55-822A-8D057C4D43EC}">
      <dgm:prSet/>
      <dgm:spPr/>
      <dgm:t>
        <a:bodyPr/>
        <a:lstStyle/>
        <a:p>
          <a:endParaRPr lang="ru-RU"/>
        </a:p>
      </dgm:t>
    </dgm:pt>
    <dgm:pt modelId="{1C27DEE9-5E88-4A08-ADE4-D1E7D4B2D5AA}">
      <dgm:prSet phldrT="[Текст]" custT="1"/>
      <dgm:spPr/>
      <dgm:t>
        <a:bodyPr/>
        <a:lstStyle/>
        <a:p>
          <a:r>
            <a:rPr lang="uk-UA" sz="1600" b="1" dirty="0" smtClean="0">
              <a:latin typeface="Century Gothic" pitchFamily="34" charset="0"/>
            </a:rPr>
            <a:t>здійснення заходів, щодо спрощення процедури входження в реальний бізнес</a:t>
          </a:r>
          <a:endParaRPr lang="ru-RU" sz="1600" b="1" dirty="0">
            <a:latin typeface="Century Gothic" pitchFamily="34" charset="0"/>
          </a:endParaRPr>
        </a:p>
      </dgm:t>
    </dgm:pt>
    <dgm:pt modelId="{E274305D-B94D-4DA2-B61E-7E55817939BB}" type="sibTrans" cxnId="{35BEE7FD-17CD-46DA-B9A8-3F0545B6292E}">
      <dgm:prSet/>
      <dgm:spPr/>
      <dgm:t>
        <a:bodyPr/>
        <a:lstStyle/>
        <a:p>
          <a:endParaRPr lang="ru-RU"/>
        </a:p>
      </dgm:t>
    </dgm:pt>
    <dgm:pt modelId="{099D3B77-2CD9-4857-8BA8-C65C0911CA25}" type="parTrans" cxnId="{35BEE7FD-17CD-46DA-B9A8-3F0545B6292E}">
      <dgm:prSet/>
      <dgm:spPr/>
      <dgm:t>
        <a:bodyPr/>
        <a:lstStyle/>
        <a:p>
          <a:endParaRPr lang="ru-RU"/>
        </a:p>
      </dgm:t>
    </dgm:pt>
    <dgm:pt modelId="{81EE452D-0980-4CFD-ABF4-68E2FB16BBAD}">
      <dgm:prSet phldrT="[Текст]" custT="1"/>
      <dgm:spPr/>
      <dgm:t>
        <a:bodyPr/>
        <a:lstStyle/>
        <a:p>
          <a:r>
            <a:rPr lang="uk-UA" sz="1600" b="1" dirty="0" smtClean="0">
              <a:latin typeface="Century Gothic" pitchFamily="34" charset="0"/>
            </a:rPr>
            <a:t>проведення семінарів-тренінгів, нарад з питань підприємництва</a:t>
          </a:r>
          <a:endParaRPr lang="ru-RU" sz="1600" b="1" dirty="0">
            <a:latin typeface="Century Gothic" pitchFamily="34" charset="0"/>
          </a:endParaRPr>
        </a:p>
      </dgm:t>
    </dgm:pt>
    <dgm:pt modelId="{5A3EACCE-C167-4CB7-96D0-8C2C0D5901C8}" type="sibTrans" cxnId="{C30D61A9-A18E-4B43-867D-6CEC001EC3AC}">
      <dgm:prSet/>
      <dgm:spPr/>
      <dgm:t>
        <a:bodyPr/>
        <a:lstStyle/>
        <a:p>
          <a:endParaRPr lang="ru-RU"/>
        </a:p>
      </dgm:t>
    </dgm:pt>
    <dgm:pt modelId="{DAE6D8A0-25C4-45B6-969A-AC49637B3AE9}" type="parTrans" cxnId="{C30D61A9-A18E-4B43-867D-6CEC001EC3AC}">
      <dgm:prSet/>
      <dgm:spPr/>
      <dgm:t>
        <a:bodyPr/>
        <a:lstStyle/>
        <a:p>
          <a:endParaRPr lang="ru-RU"/>
        </a:p>
      </dgm:t>
    </dgm:pt>
    <dgm:pt modelId="{3317DC9D-E9F7-4207-9A75-2C6F71C179CA}">
      <dgm:prSet phldrT="[Текст]" custT="1"/>
      <dgm:spPr/>
      <dgm:t>
        <a:bodyPr/>
        <a:lstStyle/>
        <a:p>
          <a:r>
            <a:rPr lang="ru-RU" sz="1600" b="1" dirty="0" smtClean="0">
              <a:latin typeface="Century Gothic" pitchFamily="34" charset="0"/>
            </a:rPr>
            <a:t/>
          </a:r>
          <a:br>
            <a:rPr lang="ru-RU" sz="1600" b="1" dirty="0" smtClean="0">
              <a:latin typeface="Century Gothic" pitchFamily="34" charset="0"/>
            </a:rPr>
          </a:br>
          <a:r>
            <a:rPr lang="uk-UA" sz="1600" b="1" dirty="0" smtClean="0">
              <a:latin typeface="Century Gothic" pitchFamily="34" charset="0"/>
            </a:rPr>
            <a:t>допомога в розробці інвестиційних проектів, орієнтованих</a:t>
          </a:r>
          <a:r>
            <a:rPr lang="ru-RU" sz="1600" b="1" dirty="0" smtClean="0">
              <a:latin typeface="Century Gothic" pitchFamily="34" charset="0"/>
            </a:rPr>
            <a:t> </a:t>
          </a:r>
          <a:r>
            <a:rPr lang="uk-UA" sz="1600" b="1" dirty="0" smtClean="0">
              <a:latin typeface="Century Gothic" pitchFamily="34" charset="0"/>
            </a:rPr>
            <a:t> на розвиток малого бізнесу</a:t>
          </a:r>
          <a:endParaRPr lang="ru-RU" sz="1600" b="1" dirty="0">
            <a:latin typeface="Century Gothic" pitchFamily="34" charset="0"/>
          </a:endParaRPr>
        </a:p>
      </dgm:t>
    </dgm:pt>
    <dgm:pt modelId="{3871814C-4E92-4B29-874A-83505183B64B}" type="sibTrans" cxnId="{8D1A69AD-8331-421A-84C5-911B2FD943BD}">
      <dgm:prSet/>
      <dgm:spPr/>
      <dgm:t>
        <a:bodyPr/>
        <a:lstStyle/>
        <a:p>
          <a:endParaRPr lang="ru-RU"/>
        </a:p>
      </dgm:t>
    </dgm:pt>
    <dgm:pt modelId="{0C8EDECD-9C70-4178-B2EC-44DC24451F4B}" type="parTrans" cxnId="{8D1A69AD-8331-421A-84C5-911B2FD943BD}">
      <dgm:prSet/>
      <dgm:spPr/>
      <dgm:t>
        <a:bodyPr/>
        <a:lstStyle/>
        <a:p>
          <a:endParaRPr lang="ru-RU"/>
        </a:p>
      </dgm:t>
    </dgm:pt>
    <dgm:pt modelId="{DF1821FC-034B-45AF-95D4-A1019D5421BC}">
      <dgm:prSet phldrT="[Текст]" custT="1"/>
      <dgm:spPr/>
      <dgm:t>
        <a:bodyPr/>
        <a:lstStyle/>
        <a:p>
          <a:r>
            <a:rPr lang="uk-UA" sz="1600" b="1" dirty="0" smtClean="0">
              <a:latin typeface="Century Gothic" pitchFamily="34" charset="0"/>
            </a:rPr>
            <a:t>надання консультаційної допомоги майбутнім підприємцям з питань реєстрації</a:t>
          </a:r>
          <a:endParaRPr lang="ru-RU" sz="1600" b="1" dirty="0">
            <a:latin typeface="Century Gothic" pitchFamily="34" charset="0"/>
          </a:endParaRPr>
        </a:p>
      </dgm:t>
    </dgm:pt>
    <dgm:pt modelId="{5DE158FB-2075-4D8D-8437-1D819901FE3F}" type="sibTrans" cxnId="{ADEDD004-4EA6-43CC-A9CF-F8EDE31C914D}">
      <dgm:prSet/>
      <dgm:spPr/>
      <dgm:t>
        <a:bodyPr/>
        <a:lstStyle/>
        <a:p>
          <a:endParaRPr lang="ru-RU"/>
        </a:p>
      </dgm:t>
    </dgm:pt>
    <dgm:pt modelId="{66698D63-F77B-449A-944E-C71D96C75ECC}" type="parTrans" cxnId="{ADEDD004-4EA6-43CC-A9CF-F8EDE31C914D}">
      <dgm:prSet/>
      <dgm:spPr/>
      <dgm:t>
        <a:bodyPr/>
        <a:lstStyle/>
        <a:p>
          <a:endParaRPr lang="ru-RU"/>
        </a:p>
      </dgm:t>
    </dgm:pt>
    <dgm:pt modelId="{208CB280-BABE-4DF3-AC2D-6C79243CC3AE}">
      <dgm:prSet custT="1"/>
      <dgm:spPr/>
      <dgm:t>
        <a:bodyPr/>
        <a:lstStyle/>
        <a:p>
          <a:r>
            <a:rPr lang="uk-UA" sz="1600" b="1" dirty="0" smtClean="0">
              <a:latin typeface="Century Gothic" pitchFamily="34" charset="0"/>
            </a:rPr>
            <a:t>залучення партнерів, що надаватимуть фінансову підтримку проекту;</a:t>
          </a:r>
          <a:endParaRPr lang="ru-RU" sz="1600" b="1" dirty="0">
            <a:latin typeface="Century Gothic" pitchFamily="34" charset="0"/>
          </a:endParaRPr>
        </a:p>
      </dgm:t>
    </dgm:pt>
    <dgm:pt modelId="{540CFE79-9A61-4F90-AB0A-7367854D4146}" type="sibTrans" cxnId="{BDF78B96-439C-4580-8F4F-3798FF5D9175}">
      <dgm:prSet/>
      <dgm:spPr/>
      <dgm:t>
        <a:bodyPr/>
        <a:lstStyle/>
        <a:p>
          <a:endParaRPr lang="ru-RU"/>
        </a:p>
      </dgm:t>
    </dgm:pt>
    <dgm:pt modelId="{9B3AB7A7-A790-479E-82A2-EC4FB61CAD46}" type="parTrans" cxnId="{BDF78B96-439C-4580-8F4F-3798FF5D9175}">
      <dgm:prSet/>
      <dgm:spPr/>
      <dgm:t>
        <a:bodyPr/>
        <a:lstStyle/>
        <a:p>
          <a:endParaRPr lang="ru-RU"/>
        </a:p>
      </dgm:t>
    </dgm:pt>
    <dgm:pt modelId="{AD209D5E-9B8F-48D8-820F-C9F330EE7BDD}">
      <dgm:prSet phldrT="[Текст]" custT="1"/>
      <dgm:spPr/>
      <dgm:t>
        <a:bodyPr/>
        <a:lstStyle/>
        <a:p>
          <a:r>
            <a:rPr lang="uk-UA" sz="1600" b="1" dirty="0" smtClean="0">
              <a:latin typeface="Century Gothic" pitchFamily="34" charset="0"/>
            </a:rPr>
            <a:t>пошук інвесторів, грантів</a:t>
          </a:r>
          <a:endParaRPr lang="ru-RU" sz="1600" b="1" dirty="0">
            <a:latin typeface="Century Gothic" pitchFamily="34" charset="0"/>
          </a:endParaRPr>
        </a:p>
      </dgm:t>
    </dgm:pt>
    <dgm:pt modelId="{088086DF-5EA0-4C66-AEC0-8EF1314B36D0}" type="sibTrans" cxnId="{1EB73EA4-1183-4C3A-8130-041FF9888F33}">
      <dgm:prSet/>
      <dgm:spPr/>
      <dgm:t>
        <a:bodyPr/>
        <a:lstStyle/>
        <a:p>
          <a:endParaRPr lang="ru-RU"/>
        </a:p>
      </dgm:t>
    </dgm:pt>
    <dgm:pt modelId="{AA98D118-4086-4255-A541-2B85E489D4EF}" type="parTrans" cxnId="{1EB73EA4-1183-4C3A-8130-041FF9888F33}">
      <dgm:prSet/>
      <dgm:spPr/>
      <dgm:t>
        <a:bodyPr/>
        <a:lstStyle/>
        <a:p>
          <a:endParaRPr lang="ru-RU"/>
        </a:p>
      </dgm:t>
    </dgm:pt>
    <dgm:pt modelId="{CBCCCC2D-E898-4666-A2B3-00B68B037ED8}" type="pres">
      <dgm:prSet presAssocID="{3D93F2F4-C653-4858-9F18-F3909A0969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9552EC-AD8E-4F0F-873F-73BC1E3A4F34}" type="pres">
      <dgm:prSet presAssocID="{AD209D5E-9B8F-48D8-820F-C9F330EE7BDD}" presName="parentLin" presStyleCnt="0"/>
      <dgm:spPr/>
    </dgm:pt>
    <dgm:pt modelId="{D177241E-A2D5-4A0B-9BDA-6AE5E8E71C39}" type="pres">
      <dgm:prSet presAssocID="{AD209D5E-9B8F-48D8-820F-C9F330EE7BD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F57D404-A9A4-496B-8D52-A5A532A59C34}" type="pres">
      <dgm:prSet presAssocID="{AD209D5E-9B8F-48D8-820F-C9F330EE7BD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FE5B9-D150-4FB0-9A20-3353C178C053}" type="pres">
      <dgm:prSet presAssocID="{AD209D5E-9B8F-48D8-820F-C9F330EE7BDD}" presName="negativeSpace" presStyleCnt="0"/>
      <dgm:spPr/>
    </dgm:pt>
    <dgm:pt modelId="{F0F919C8-887B-40D7-AD7B-7C6D20A8C259}" type="pres">
      <dgm:prSet presAssocID="{AD209D5E-9B8F-48D8-820F-C9F330EE7BDD}" presName="childText" presStyleLbl="conFgAcc1" presStyleIdx="0" presStyleCnt="7">
        <dgm:presLayoutVars>
          <dgm:bulletEnabled val="1"/>
        </dgm:presLayoutVars>
      </dgm:prSet>
      <dgm:spPr/>
    </dgm:pt>
    <dgm:pt modelId="{401EEE17-CF8D-41C3-B9D8-57F391E50F4A}" type="pres">
      <dgm:prSet presAssocID="{088086DF-5EA0-4C66-AEC0-8EF1314B36D0}" presName="spaceBetweenRectangles" presStyleCnt="0"/>
      <dgm:spPr/>
    </dgm:pt>
    <dgm:pt modelId="{9A1DCC64-298C-477D-A658-FE8EA47B86FF}" type="pres">
      <dgm:prSet presAssocID="{208CB280-BABE-4DF3-AC2D-6C79243CC3AE}" presName="parentLin" presStyleCnt="0"/>
      <dgm:spPr/>
    </dgm:pt>
    <dgm:pt modelId="{920EB20F-C7D4-4BF2-B055-81FB41C02D28}" type="pres">
      <dgm:prSet presAssocID="{208CB280-BABE-4DF3-AC2D-6C79243CC3A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41B9DDA-E330-4980-9D9D-7803AAFE309E}" type="pres">
      <dgm:prSet presAssocID="{208CB280-BABE-4DF3-AC2D-6C79243CC3A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8D3F7-F5C3-43D9-89A9-4B4CCF8C2FEC}" type="pres">
      <dgm:prSet presAssocID="{208CB280-BABE-4DF3-AC2D-6C79243CC3AE}" presName="negativeSpace" presStyleCnt="0"/>
      <dgm:spPr/>
    </dgm:pt>
    <dgm:pt modelId="{FAB9D750-CDD9-4F60-B225-F7831A295D94}" type="pres">
      <dgm:prSet presAssocID="{208CB280-BABE-4DF3-AC2D-6C79243CC3AE}" presName="childText" presStyleLbl="conFgAcc1" presStyleIdx="1" presStyleCnt="7">
        <dgm:presLayoutVars>
          <dgm:bulletEnabled val="1"/>
        </dgm:presLayoutVars>
      </dgm:prSet>
      <dgm:spPr/>
    </dgm:pt>
    <dgm:pt modelId="{C14804BD-B24B-43DC-A401-86475DB9AA5C}" type="pres">
      <dgm:prSet presAssocID="{540CFE79-9A61-4F90-AB0A-7367854D4146}" presName="spaceBetweenRectangles" presStyleCnt="0"/>
      <dgm:spPr/>
    </dgm:pt>
    <dgm:pt modelId="{DA2195B9-DADC-4AB1-8006-4A8DF1797E0C}" type="pres">
      <dgm:prSet presAssocID="{DF1821FC-034B-45AF-95D4-A1019D5421BC}" presName="parentLin" presStyleCnt="0"/>
      <dgm:spPr/>
    </dgm:pt>
    <dgm:pt modelId="{F11F164E-5126-4823-9201-F540F64CD1F5}" type="pres">
      <dgm:prSet presAssocID="{DF1821FC-034B-45AF-95D4-A1019D5421B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362EE9E-26C9-4052-AD57-C8AEDCD93E50}" type="pres">
      <dgm:prSet presAssocID="{DF1821FC-034B-45AF-95D4-A1019D5421B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663A5-20BE-4029-B97D-56920329358E}" type="pres">
      <dgm:prSet presAssocID="{DF1821FC-034B-45AF-95D4-A1019D5421BC}" presName="negativeSpace" presStyleCnt="0"/>
      <dgm:spPr/>
    </dgm:pt>
    <dgm:pt modelId="{CF0B653A-2527-4225-BF85-CF0662B73EBA}" type="pres">
      <dgm:prSet presAssocID="{DF1821FC-034B-45AF-95D4-A1019D5421BC}" presName="childText" presStyleLbl="conFgAcc1" presStyleIdx="2" presStyleCnt="7">
        <dgm:presLayoutVars>
          <dgm:bulletEnabled val="1"/>
        </dgm:presLayoutVars>
      </dgm:prSet>
      <dgm:spPr/>
    </dgm:pt>
    <dgm:pt modelId="{197D98CA-7FF5-49ED-9F12-27417FAFC82F}" type="pres">
      <dgm:prSet presAssocID="{5DE158FB-2075-4D8D-8437-1D819901FE3F}" presName="spaceBetweenRectangles" presStyleCnt="0"/>
      <dgm:spPr/>
    </dgm:pt>
    <dgm:pt modelId="{BC5ED996-7B45-4C75-A481-89C542D41564}" type="pres">
      <dgm:prSet presAssocID="{3317DC9D-E9F7-4207-9A75-2C6F71C179CA}" presName="parentLin" presStyleCnt="0"/>
      <dgm:spPr/>
    </dgm:pt>
    <dgm:pt modelId="{E4BE7D2C-3BB5-4AC5-85CD-4D148FE64961}" type="pres">
      <dgm:prSet presAssocID="{3317DC9D-E9F7-4207-9A75-2C6F71C179C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735595F4-AD1B-4A9D-88C8-458B9827416D}" type="pres">
      <dgm:prSet presAssocID="{3317DC9D-E9F7-4207-9A75-2C6F71C179C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A45B8-44B7-42B2-A8D4-4135F839AB28}" type="pres">
      <dgm:prSet presAssocID="{3317DC9D-E9F7-4207-9A75-2C6F71C179CA}" presName="negativeSpace" presStyleCnt="0"/>
      <dgm:spPr/>
    </dgm:pt>
    <dgm:pt modelId="{16FE6B18-9FAC-47E1-9D39-CE4CB2D11C7F}" type="pres">
      <dgm:prSet presAssocID="{3317DC9D-E9F7-4207-9A75-2C6F71C179CA}" presName="childText" presStyleLbl="conFgAcc1" presStyleIdx="3" presStyleCnt="7">
        <dgm:presLayoutVars>
          <dgm:bulletEnabled val="1"/>
        </dgm:presLayoutVars>
      </dgm:prSet>
      <dgm:spPr/>
    </dgm:pt>
    <dgm:pt modelId="{0E9B2609-4D7C-4E0F-BBA3-AA9EC554C07C}" type="pres">
      <dgm:prSet presAssocID="{3871814C-4E92-4B29-874A-83505183B64B}" presName="spaceBetweenRectangles" presStyleCnt="0"/>
      <dgm:spPr/>
    </dgm:pt>
    <dgm:pt modelId="{15BCE8C6-61EC-4973-A914-AA6138E80470}" type="pres">
      <dgm:prSet presAssocID="{81EE452D-0980-4CFD-ABF4-68E2FB16BBAD}" presName="parentLin" presStyleCnt="0"/>
      <dgm:spPr/>
    </dgm:pt>
    <dgm:pt modelId="{3743DB52-1B33-4147-908B-D9F0B78FDD0C}" type="pres">
      <dgm:prSet presAssocID="{81EE452D-0980-4CFD-ABF4-68E2FB16BBA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CEEBA899-9E91-437E-A7D0-6E444BF228D0}" type="pres">
      <dgm:prSet presAssocID="{81EE452D-0980-4CFD-ABF4-68E2FB16BBA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7AE57-A291-4484-B006-512F9EEA6B38}" type="pres">
      <dgm:prSet presAssocID="{81EE452D-0980-4CFD-ABF4-68E2FB16BBAD}" presName="negativeSpace" presStyleCnt="0"/>
      <dgm:spPr/>
    </dgm:pt>
    <dgm:pt modelId="{0C5E7EEF-B8A9-426F-8174-2E05BDD1B151}" type="pres">
      <dgm:prSet presAssocID="{81EE452D-0980-4CFD-ABF4-68E2FB16BBAD}" presName="childText" presStyleLbl="conFgAcc1" presStyleIdx="4" presStyleCnt="7">
        <dgm:presLayoutVars>
          <dgm:bulletEnabled val="1"/>
        </dgm:presLayoutVars>
      </dgm:prSet>
      <dgm:spPr/>
    </dgm:pt>
    <dgm:pt modelId="{D0E14C66-8D83-48A7-ADC4-9497C7E8AC28}" type="pres">
      <dgm:prSet presAssocID="{5A3EACCE-C167-4CB7-96D0-8C2C0D5901C8}" presName="spaceBetweenRectangles" presStyleCnt="0"/>
      <dgm:spPr/>
    </dgm:pt>
    <dgm:pt modelId="{C530042B-96B0-4521-91CC-2FB8953C79A1}" type="pres">
      <dgm:prSet presAssocID="{1C27DEE9-5E88-4A08-ADE4-D1E7D4B2D5AA}" presName="parentLin" presStyleCnt="0"/>
      <dgm:spPr/>
    </dgm:pt>
    <dgm:pt modelId="{F8B5BDB5-BAD7-405D-B269-504E0974D1AF}" type="pres">
      <dgm:prSet presAssocID="{1C27DEE9-5E88-4A08-ADE4-D1E7D4B2D5AA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378C546-4BBF-4A9C-80BE-0C49CA4E00F6}" type="pres">
      <dgm:prSet presAssocID="{1C27DEE9-5E88-4A08-ADE4-D1E7D4B2D5A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36627-B0AE-49A8-AE48-3D3D8D717592}" type="pres">
      <dgm:prSet presAssocID="{1C27DEE9-5E88-4A08-ADE4-D1E7D4B2D5AA}" presName="negativeSpace" presStyleCnt="0"/>
      <dgm:spPr/>
    </dgm:pt>
    <dgm:pt modelId="{FFF61302-2EA5-45C0-9D51-663C1816B658}" type="pres">
      <dgm:prSet presAssocID="{1C27DEE9-5E88-4A08-ADE4-D1E7D4B2D5AA}" presName="childText" presStyleLbl="conFgAcc1" presStyleIdx="5" presStyleCnt="7">
        <dgm:presLayoutVars>
          <dgm:bulletEnabled val="1"/>
        </dgm:presLayoutVars>
      </dgm:prSet>
      <dgm:spPr/>
    </dgm:pt>
    <dgm:pt modelId="{3C898B5E-F9D7-4849-891D-1C7DBF48EEE9}" type="pres">
      <dgm:prSet presAssocID="{E274305D-B94D-4DA2-B61E-7E55817939BB}" presName="spaceBetweenRectangles" presStyleCnt="0"/>
      <dgm:spPr/>
    </dgm:pt>
    <dgm:pt modelId="{0192AF8B-6EFC-4153-B8B0-91B648C66DBF}" type="pres">
      <dgm:prSet presAssocID="{9E1170BE-3829-4968-B725-FE838D7C5037}" presName="parentLin" presStyleCnt="0"/>
      <dgm:spPr/>
    </dgm:pt>
    <dgm:pt modelId="{109F0219-721F-46C1-9402-66386CD52608}" type="pres">
      <dgm:prSet presAssocID="{9E1170BE-3829-4968-B725-FE838D7C5037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4CBE7C7-9FFE-46B7-B4D4-0A7D189399E6}" type="pres">
      <dgm:prSet presAssocID="{9E1170BE-3829-4968-B725-FE838D7C503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C15B3-9F22-498A-9F24-0A7617DC4737}" type="pres">
      <dgm:prSet presAssocID="{9E1170BE-3829-4968-B725-FE838D7C5037}" presName="negativeSpace" presStyleCnt="0"/>
      <dgm:spPr/>
    </dgm:pt>
    <dgm:pt modelId="{140B550D-1738-4DB2-92B5-158B5282EA32}" type="pres">
      <dgm:prSet presAssocID="{9E1170BE-3829-4968-B725-FE838D7C503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7CD5882-A21D-4F55-822A-8D057C4D43EC}" srcId="{3D93F2F4-C653-4858-9F18-F3909A09690E}" destId="{9E1170BE-3829-4968-B725-FE838D7C5037}" srcOrd="6" destOrd="0" parTransId="{2F2DCD5A-CA58-4F5A-9CED-175B32E7A4A5}" sibTransId="{1F60DE43-7057-4928-9F87-932869F6DF4A}"/>
    <dgm:cxn modelId="{C7A0952E-E609-416B-AE5C-3AF11D7BB2B7}" type="presOf" srcId="{81EE452D-0980-4CFD-ABF4-68E2FB16BBAD}" destId="{3743DB52-1B33-4147-908B-D9F0B78FDD0C}" srcOrd="0" destOrd="0" presId="urn:microsoft.com/office/officeart/2005/8/layout/list1"/>
    <dgm:cxn modelId="{8984A114-53D4-4DE5-9317-379CBB967C9C}" type="presOf" srcId="{3317DC9D-E9F7-4207-9A75-2C6F71C179CA}" destId="{735595F4-AD1B-4A9D-88C8-458B9827416D}" srcOrd="1" destOrd="0" presId="urn:microsoft.com/office/officeart/2005/8/layout/list1"/>
    <dgm:cxn modelId="{37FB81B7-88A4-4B0A-AB62-D93D4613821F}" type="presOf" srcId="{9E1170BE-3829-4968-B725-FE838D7C5037}" destId="{F4CBE7C7-9FFE-46B7-B4D4-0A7D189399E6}" srcOrd="1" destOrd="0" presId="urn:microsoft.com/office/officeart/2005/8/layout/list1"/>
    <dgm:cxn modelId="{35BEE7FD-17CD-46DA-B9A8-3F0545B6292E}" srcId="{3D93F2F4-C653-4858-9F18-F3909A09690E}" destId="{1C27DEE9-5E88-4A08-ADE4-D1E7D4B2D5AA}" srcOrd="5" destOrd="0" parTransId="{099D3B77-2CD9-4857-8BA8-C65C0911CA25}" sibTransId="{E274305D-B94D-4DA2-B61E-7E55817939BB}"/>
    <dgm:cxn modelId="{B719F506-AD02-4882-8E04-90ABD071F798}" type="presOf" srcId="{AD209D5E-9B8F-48D8-820F-C9F330EE7BDD}" destId="{D177241E-A2D5-4A0B-9BDA-6AE5E8E71C39}" srcOrd="0" destOrd="0" presId="urn:microsoft.com/office/officeart/2005/8/layout/list1"/>
    <dgm:cxn modelId="{1EB73EA4-1183-4C3A-8130-041FF9888F33}" srcId="{3D93F2F4-C653-4858-9F18-F3909A09690E}" destId="{AD209D5E-9B8F-48D8-820F-C9F330EE7BDD}" srcOrd="0" destOrd="0" parTransId="{AA98D118-4086-4255-A541-2B85E489D4EF}" sibTransId="{088086DF-5EA0-4C66-AEC0-8EF1314B36D0}"/>
    <dgm:cxn modelId="{11B39ACC-5D2B-443C-82FA-24C5824BC448}" type="presOf" srcId="{AD209D5E-9B8F-48D8-820F-C9F330EE7BDD}" destId="{4F57D404-A9A4-496B-8D52-A5A532A59C34}" srcOrd="1" destOrd="0" presId="urn:microsoft.com/office/officeart/2005/8/layout/list1"/>
    <dgm:cxn modelId="{BDF78B96-439C-4580-8F4F-3798FF5D9175}" srcId="{3D93F2F4-C653-4858-9F18-F3909A09690E}" destId="{208CB280-BABE-4DF3-AC2D-6C79243CC3AE}" srcOrd="1" destOrd="0" parTransId="{9B3AB7A7-A790-479E-82A2-EC4FB61CAD46}" sibTransId="{540CFE79-9A61-4F90-AB0A-7367854D4146}"/>
    <dgm:cxn modelId="{ADF77C09-DFC6-4A77-AD21-74FD86A09226}" type="presOf" srcId="{9E1170BE-3829-4968-B725-FE838D7C5037}" destId="{109F0219-721F-46C1-9402-66386CD52608}" srcOrd="0" destOrd="0" presId="urn:microsoft.com/office/officeart/2005/8/layout/list1"/>
    <dgm:cxn modelId="{353697A0-1887-4119-8C57-87B34BF4BCAF}" type="presOf" srcId="{3D93F2F4-C653-4858-9F18-F3909A09690E}" destId="{CBCCCC2D-E898-4666-A2B3-00B68B037ED8}" srcOrd="0" destOrd="0" presId="urn:microsoft.com/office/officeart/2005/8/layout/list1"/>
    <dgm:cxn modelId="{8EB2B3DD-815A-4729-A728-2F1C1EF219CE}" type="presOf" srcId="{208CB280-BABE-4DF3-AC2D-6C79243CC3AE}" destId="{841B9DDA-E330-4980-9D9D-7803AAFE309E}" srcOrd="1" destOrd="0" presId="urn:microsoft.com/office/officeart/2005/8/layout/list1"/>
    <dgm:cxn modelId="{8D1A69AD-8331-421A-84C5-911B2FD943BD}" srcId="{3D93F2F4-C653-4858-9F18-F3909A09690E}" destId="{3317DC9D-E9F7-4207-9A75-2C6F71C179CA}" srcOrd="3" destOrd="0" parTransId="{0C8EDECD-9C70-4178-B2EC-44DC24451F4B}" sibTransId="{3871814C-4E92-4B29-874A-83505183B64B}"/>
    <dgm:cxn modelId="{711591E6-0C20-4649-8818-BEDE9576B16F}" type="presOf" srcId="{81EE452D-0980-4CFD-ABF4-68E2FB16BBAD}" destId="{CEEBA899-9E91-437E-A7D0-6E444BF228D0}" srcOrd="1" destOrd="0" presId="urn:microsoft.com/office/officeart/2005/8/layout/list1"/>
    <dgm:cxn modelId="{503CC8D0-811D-41DE-8535-AAB8B1702B86}" type="presOf" srcId="{1C27DEE9-5E88-4A08-ADE4-D1E7D4B2D5AA}" destId="{D378C546-4BBF-4A9C-80BE-0C49CA4E00F6}" srcOrd="1" destOrd="0" presId="urn:microsoft.com/office/officeart/2005/8/layout/list1"/>
    <dgm:cxn modelId="{C30D61A9-A18E-4B43-867D-6CEC001EC3AC}" srcId="{3D93F2F4-C653-4858-9F18-F3909A09690E}" destId="{81EE452D-0980-4CFD-ABF4-68E2FB16BBAD}" srcOrd="4" destOrd="0" parTransId="{DAE6D8A0-25C4-45B6-969A-AC49637B3AE9}" sibTransId="{5A3EACCE-C167-4CB7-96D0-8C2C0D5901C8}"/>
    <dgm:cxn modelId="{5939E318-7EC1-4CCE-97FD-138B2AF8AAD8}" type="presOf" srcId="{3317DC9D-E9F7-4207-9A75-2C6F71C179CA}" destId="{E4BE7D2C-3BB5-4AC5-85CD-4D148FE64961}" srcOrd="0" destOrd="0" presId="urn:microsoft.com/office/officeart/2005/8/layout/list1"/>
    <dgm:cxn modelId="{74FA7C6F-7C04-496A-9038-9F405355E761}" type="presOf" srcId="{208CB280-BABE-4DF3-AC2D-6C79243CC3AE}" destId="{920EB20F-C7D4-4BF2-B055-81FB41C02D28}" srcOrd="0" destOrd="0" presId="urn:microsoft.com/office/officeart/2005/8/layout/list1"/>
    <dgm:cxn modelId="{89E81E5C-1DC6-41EF-B453-48C666D2D1E7}" type="presOf" srcId="{DF1821FC-034B-45AF-95D4-A1019D5421BC}" destId="{3362EE9E-26C9-4052-AD57-C8AEDCD93E50}" srcOrd="1" destOrd="0" presId="urn:microsoft.com/office/officeart/2005/8/layout/list1"/>
    <dgm:cxn modelId="{4F5A00E5-66B0-4F2C-89AC-693F4ABFEA81}" type="presOf" srcId="{DF1821FC-034B-45AF-95D4-A1019D5421BC}" destId="{F11F164E-5126-4823-9201-F540F64CD1F5}" srcOrd="0" destOrd="0" presId="urn:microsoft.com/office/officeart/2005/8/layout/list1"/>
    <dgm:cxn modelId="{CF29588B-7CEB-41C5-A5D3-C38C76D3F9CB}" type="presOf" srcId="{1C27DEE9-5E88-4A08-ADE4-D1E7D4B2D5AA}" destId="{F8B5BDB5-BAD7-405D-B269-504E0974D1AF}" srcOrd="0" destOrd="0" presId="urn:microsoft.com/office/officeart/2005/8/layout/list1"/>
    <dgm:cxn modelId="{ADEDD004-4EA6-43CC-A9CF-F8EDE31C914D}" srcId="{3D93F2F4-C653-4858-9F18-F3909A09690E}" destId="{DF1821FC-034B-45AF-95D4-A1019D5421BC}" srcOrd="2" destOrd="0" parTransId="{66698D63-F77B-449A-944E-C71D96C75ECC}" sibTransId="{5DE158FB-2075-4D8D-8437-1D819901FE3F}"/>
    <dgm:cxn modelId="{F45D9191-A3BC-40AD-B892-5936C1957B19}" type="presParOf" srcId="{CBCCCC2D-E898-4666-A2B3-00B68B037ED8}" destId="{0D9552EC-AD8E-4F0F-873F-73BC1E3A4F34}" srcOrd="0" destOrd="0" presId="urn:microsoft.com/office/officeart/2005/8/layout/list1"/>
    <dgm:cxn modelId="{B8805C92-B43D-48F7-87D8-EA167809352B}" type="presParOf" srcId="{0D9552EC-AD8E-4F0F-873F-73BC1E3A4F34}" destId="{D177241E-A2D5-4A0B-9BDA-6AE5E8E71C39}" srcOrd="0" destOrd="0" presId="urn:microsoft.com/office/officeart/2005/8/layout/list1"/>
    <dgm:cxn modelId="{050CA1FA-DEE8-40D6-A417-633768EBE6EE}" type="presParOf" srcId="{0D9552EC-AD8E-4F0F-873F-73BC1E3A4F34}" destId="{4F57D404-A9A4-496B-8D52-A5A532A59C34}" srcOrd="1" destOrd="0" presId="urn:microsoft.com/office/officeart/2005/8/layout/list1"/>
    <dgm:cxn modelId="{3D83D2B3-3CDF-41AF-A11A-137CE6FB5918}" type="presParOf" srcId="{CBCCCC2D-E898-4666-A2B3-00B68B037ED8}" destId="{A90FE5B9-D150-4FB0-9A20-3353C178C053}" srcOrd="1" destOrd="0" presId="urn:microsoft.com/office/officeart/2005/8/layout/list1"/>
    <dgm:cxn modelId="{22FC3108-50BC-44B6-A4F2-6AB12000F1EF}" type="presParOf" srcId="{CBCCCC2D-E898-4666-A2B3-00B68B037ED8}" destId="{F0F919C8-887B-40D7-AD7B-7C6D20A8C259}" srcOrd="2" destOrd="0" presId="urn:microsoft.com/office/officeart/2005/8/layout/list1"/>
    <dgm:cxn modelId="{E9869FCB-1CCB-40E6-943C-343798891BCA}" type="presParOf" srcId="{CBCCCC2D-E898-4666-A2B3-00B68B037ED8}" destId="{401EEE17-CF8D-41C3-B9D8-57F391E50F4A}" srcOrd="3" destOrd="0" presId="urn:microsoft.com/office/officeart/2005/8/layout/list1"/>
    <dgm:cxn modelId="{C925F3B4-F0E4-4DE0-92A3-BEE7DD9538CC}" type="presParOf" srcId="{CBCCCC2D-E898-4666-A2B3-00B68B037ED8}" destId="{9A1DCC64-298C-477D-A658-FE8EA47B86FF}" srcOrd="4" destOrd="0" presId="urn:microsoft.com/office/officeart/2005/8/layout/list1"/>
    <dgm:cxn modelId="{898545D3-DC3C-4489-8BC3-7770AC410B17}" type="presParOf" srcId="{9A1DCC64-298C-477D-A658-FE8EA47B86FF}" destId="{920EB20F-C7D4-4BF2-B055-81FB41C02D28}" srcOrd="0" destOrd="0" presId="urn:microsoft.com/office/officeart/2005/8/layout/list1"/>
    <dgm:cxn modelId="{AF19F55D-2917-46C9-BFBA-85BA29D54896}" type="presParOf" srcId="{9A1DCC64-298C-477D-A658-FE8EA47B86FF}" destId="{841B9DDA-E330-4980-9D9D-7803AAFE309E}" srcOrd="1" destOrd="0" presId="urn:microsoft.com/office/officeart/2005/8/layout/list1"/>
    <dgm:cxn modelId="{9D1683DB-C06D-42A5-9F35-6779FC8CB47A}" type="presParOf" srcId="{CBCCCC2D-E898-4666-A2B3-00B68B037ED8}" destId="{E098D3F7-F5C3-43D9-89A9-4B4CCF8C2FEC}" srcOrd="5" destOrd="0" presId="urn:microsoft.com/office/officeart/2005/8/layout/list1"/>
    <dgm:cxn modelId="{D5F7C1CA-60C4-4832-A196-392A412862D2}" type="presParOf" srcId="{CBCCCC2D-E898-4666-A2B3-00B68B037ED8}" destId="{FAB9D750-CDD9-4F60-B225-F7831A295D94}" srcOrd="6" destOrd="0" presId="urn:microsoft.com/office/officeart/2005/8/layout/list1"/>
    <dgm:cxn modelId="{0EB39A04-F40B-44F2-B760-62D8B69A0C0A}" type="presParOf" srcId="{CBCCCC2D-E898-4666-A2B3-00B68B037ED8}" destId="{C14804BD-B24B-43DC-A401-86475DB9AA5C}" srcOrd="7" destOrd="0" presId="urn:microsoft.com/office/officeart/2005/8/layout/list1"/>
    <dgm:cxn modelId="{3CAB0D8B-DEF9-4B7E-9B9E-03FC90A13BE7}" type="presParOf" srcId="{CBCCCC2D-E898-4666-A2B3-00B68B037ED8}" destId="{DA2195B9-DADC-4AB1-8006-4A8DF1797E0C}" srcOrd="8" destOrd="0" presId="urn:microsoft.com/office/officeart/2005/8/layout/list1"/>
    <dgm:cxn modelId="{7D094908-7EF1-42A9-BCAF-C9EAE7B6780C}" type="presParOf" srcId="{DA2195B9-DADC-4AB1-8006-4A8DF1797E0C}" destId="{F11F164E-5126-4823-9201-F540F64CD1F5}" srcOrd="0" destOrd="0" presId="urn:microsoft.com/office/officeart/2005/8/layout/list1"/>
    <dgm:cxn modelId="{D9A057E1-2AEE-4F15-841C-D6804EAC5145}" type="presParOf" srcId="{DA2195B9-DADC-4AB1-8006-4A8DF1797E0C}" destId="{3362EE9E-26C9-4052-AD57-C8AEDCD93E50}" srcOrd="1" destOrd="0" presId="urn:microsoft.com/office/officeart/2005/8/layout/list1"/>
    <dgm:cxn modelId="{2F7D0B25-EAB0-449B-BA3E-52CE33B24567}" type="presParOf" srcId="{CBCCCC2D-E898-4666-A2B3-00B68B037ED8}" destId="{03E663A5-20BE-4029-B97D-56920329358E}" srcOrd="9" destOrd="0" presId="urn:microsoft.com/office/officeart/2005/8/layout/list1"/>
    <dgm:cxn modelId="{6BC3866A-4FE0-4107-B40F-08B3030F3DE4}" type="presParOf" srcId="{CBCCCC2D-E898-4666-A2B3-00B68B037ED8}" destId="{CF0B653A-2527-4225-BF85-CF0662B73EBA}" srcOrd="10" destOrd="0" presId="urn:microsoft.com/office/officeart/2005/8/layout/list1"/>
    <dgm:cxn modelId="{84521EB9-1F9B-46C7-BBA3-E6707BECA9D1}" type="presParOf" srcId="{CBCCCC2D-E898-4666-A2B3-00B68B037ED8}" destId="{197D98CA-7FF5-49ED-9F12-27417FAFC82F}" srcOrd="11" destOrd="0" presId="urn:microsoft.com/office/officeart/2005/8/layout/list1"/>
    <dgm:cxn modelId="{17551CAE-A8CC-4066-8EAB-349BDFEE7D77}" type="presParOf" srcId="{CBCCCC2D-E898-4666-A2B3-00B68B037ED8}" destId="{BC5ED996-7B45-4C75-A481-89C542D41564}" srcOrd="12" destOrd="0" presId="urn:microsoft.com/office/officeart/2005/8/layout/list1"/>
    <dgm:cxn modelId="{FAC2B297-CA18-472A-8819-163404816C29}" type="presParOf" srcId="{BC5ED996-7B45-4C75-A481-89C542D41564}" destId="{E4BE7D2C-3BB5-4AC5-85CD-4D148FE64961}" srcOrd="0" destOrd="0" presId="urn:microsoft.com/office/officeart/2005/8/layout/list1"/>
    <dgm:cxn modelId="{260F7C90-0F16-41C1-95F4-02910D0FA966}" type="presParOf" srcId="{BC5ED996-7B45-4C75-A481-89C542D41564}" destId="{735595F4-AD1B-4A9D-88C8-458B9827416D}" srcOrd="1" destOrd="0" presId="urn:microsoft.com/office/officeart/2005/8/layout/list1"/>
    <dgm:cxn modelId="{4CA5A534-6F52-49F7-B5C9-9DC2D56C8C6A}" type="presParOf" srcId="{CBCCCC2D-E898-4666-A2B3-00B68B037ED8}" destId="{3C0A45B8-44B7-42B2-A8D4-4135F839AB28}" srcOrd="13" destOrd="0" presId="urn:microsoft.com/office/officeart/2005/8/layout/list1"/>
    <dgm:cxn modelId="{4AAD7D23-35BB-4D1B-82B7-0C21A24BFC32}" type="presParOf" srcId="{CBCCCC2D-E898-4666-A2B3-00B68B037ED8}" destId="{16FE6B18-9FAC-47E1-9D39-CE4CB2D11C7F}" srcOrd="14" destOrd="0" presId="urn:microsoft.com/office/officeart/2005/8/layout/list1"/>
    <dgm:cxn modelId="{6E80C9EF-C6AC-4B81-8ACB-5DFA5B920A93}" type="presParOf" srcId="{CBCCCC2D-E898-4666-A2B3-00B68B037ED8}" destId="{0E9B2609-4D7C-4E0F-BBA3-AA9EC554C07C}" srcOrd="15" destOrd="0" presId="urn:microsoft.com/office/officeart/2005/8/layout/list1"/>
    <dgm:cxn modelId="{2B4D126F-FA44-4B0D-80DB-C8E1486D9C0C}" type="presParOf" srcId="{CBCCCC2D-E898-4666-A2B3-00B68B037ED8}" destId="{15BCE8C6-61EC-4973-A914-AA6138E80470}" srcOrd="16" destOrd="0" presId="urn:microsoft.com/office/officeart/2005/8/layout/list1"/>
    <dgm:cxn modelId="{FE6BD402-94D9-48C3-B089-B33FF4FFFF1D}" type="presParOf" srcId="{15BCE8C6-61EC-4973-A914-AA6138E80470}" destId="{3743DB52-1B33-4147-908B-D9F0B78FDD0C}" srcOrd="0" destOrd="0" presId="urn:microsoft.com/office/officeart/2005/8/layout/list1"/>
    <dgm:cxn modelId="{824F5D43-AC93-4050-8373-74D3F65826B1}" type="presParOf" srcId="{15BCE8C6-61EC-4973-A914-AA6138E80470}" destId="{CEEBA899-9E91-437E-A7D0-6E444BF228D0}" srcOrd="1" destOrd="0" presId="urn:microsoft.com/office/officeart/2005/8/layout/list1"/>
    <dgm:cxn modelId="{8D9E91DD-9C00-40E9-8CB5-824CD45646A2}" type="presParOf" srcId="{CBCCCC2D-E898-4666-A2B3-00B68B037ED8}" destId="{57B7AE57-A291-4484-B006-512F9EEA6B38}" srcOrd="17" destOrd="0" presId="urn:microsoft.com/office/officeart/2005/8/layout/list1"/>
    <dgm:cxn modelId="{B9749E90-9A71-4E72-854F-063F48FED0D2}" type="presParOf" srcId="{CBCCCC2D-E898-4666-A2B3-00B68B037ED8}" destId="{0C5E7EEF-B8A9-426F-8174-2E05BDD1B151}" srcOrd="18" destOrd="0" presId="urn:microsoft.com/office/officeart/2005/8/layout/list1"/>
    <dgm:cxn modelId="{978775C1-BABE-482D-AD7A-B13278449E6E}" type="presParOf" srcId="{CBCCCC2D-E898-4666-A2B3-00B68B037ED8}" destId="{D0E14C66-8D83-48A7-ADC4-9497C7E8AC28}" srcOrd="19" destOrd="0" presId="urn:microsoft.com/office/officeart/2005/8/layout/list1"/>
    <dgm:cxn modelId="{3DCE133E-1FD9-49BF-9340-0354FB942696}" type="presParOf" srcId="{CBCCCC2D-E898-4666-A2B3-00B68B037ED8}" destId="{C530042B-96B0-4521-91CC-2FB8953C79A1}" srcOrd="20" destOrd="0" presId="urn:microsoft.com/office/officeart/2005/8/layout/list1"/>
    <dgm:cxn modelId="{33B60647-A202-42F0-BFCB-12DCA093FA53}" type="presParOf" srcId="{C530042B-96B0-4521-91CC-2FB8953C79A1}" destId="{F8B5BDB5-BAD7-405D-B269-504E0974D1AF}" srcOrd="0" destOrd="0" presId="urn:microsoft.com/office/officeart/2005/8/layout/list1"/>
    <dgm:cxn modelId="{E3A157A9-4F24-44E6-9906-3910C4A48BA2}" type="presParOf" srcId="{C530042B-96B0-4521-91CC-2FB8953C79A1}" destId="{D378C546-4BBF-4A9C-80BE-0C49CA4E00F6}" srcOrd="1" destOrd="0" presId="urn:microsoft.com/office/officeart/2005/8/layout/list1"/>
    <dgm:cxn modelId="{8E29C4B4-9B09-4C5A-A295-EA480C624AA1}" type="presParOf" srcId="{CBCCCC2D-E898-4666-A2B3-00B68B037ED8}" destId="{5D836627-B0AE-49A8-AE48-3D3D8D717592}" srcOrd="21" destOrd="0" presId="urn:microsoft.com/office/officeart/2005/8/layout/list1"/>
    <dgm:cxn modelId="{B89531EC-DC12-4CDA-AD43-9D36D95F3ED0}" type="presParOf" srcId="{CBCCCC2D-E898-4666-A2B3-00B68B037ED8}" destId="{FFF61302-2EA5-45C0-9D51-663C1816B658}" srcOrd="22" destOrd="0" presId="urn:microsoft.com/office/officeart/2005/8/layout/list1"/>
    <dgm:cxn modelId="{2F43FC67-F5C5-4A87-839C-EA316574F151}" type="presParOf" srcId="{CBCCCC2D-E898-4666-A2B3-00B68B037ED8}" destId="{3C898B5E-F9D7-4849-891D-1C7DBF48EEE9}" srcOrd="23" destOrd="0" presId="urn:microsoft.com/office/officeart/2005/8/layout/list1"/>
    <dgm:cxn modelId="{488CA08F-B700-4DC9-821F-21F2F9D73BC3}" type="presParOf" srcId="{CBCCCC2D-E898-4666-A2B3-00B68B037ED8}" destId="{0192AF8B-6EFC-4153-B8B0-91B648C66DBF}" srcOrd="24" destOrd="0" presId="urn:microsoft.com/office/officeart/2005/8/layout/list1"/>
    <dgm:cxn modelId="{8F1107B2-797E-4E6B-92E7-61A18FBC0A9F}" type="presParOf" srcId="{0192AF8B-6EFC-4153-B8B0-91B648C66DBF}" destId="{109F0219-721F-46C1-9402-66386CD52608}" srcOrd="0" destOrd="0" presId="urn:microsoft.com/office/officeart/2005/8/layout/list1"/>
    <dgm:cxn modelId="{B20D1F6B-8889-4263-A38B-C817D78BFD5F}" type="presParOf" srcId="{0192AF8B-6EFC-4153-B8B0-91B648C66DBF}" destId="{F4CBE7C7-9FFE-46B7-B4D4-0A7D189399E6}" srcOrd="1" destOrd="0" presId="urn:microsoft.com/office/officeart/2005/8/layout/list1"/>
    <dgm:cxn modelId="{63DF2C5A-E32B-4FFD-9368-5907F141D811}" type="presParOf" srcId="{CBCCCC2D-E898-4666-A2B3-00B68B037ED8}" destId="{8A3C15B3-9F22-498A-9F24-0A7617DC4737}" srcOrd="25" destOrd="0" presId="urn:microsoft.com/office/officeart/2005/8/layout/list1"/>
    <dgm:cxn modelId="{F735005C-150C-4BD6-972B-B09F7A73957A}" type="presParOf" srcId="{CBCCCC2D-E898-4666-A2B3-00B68B037ED8}" destId="{140B550D-1738-4DB2-92B5-158B5282EA32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3D9A14-AD86-45CA-B042-C0C586BDEBD0}">
      <dsp:nvSpPr>
        <dsp:cNvPr id="0" name=""/>
        <dsp:cNvSpPr/>
      </dsp:nvSpPr>
      <dsp:spPr>
        <a:xfrm>
          <a:off x="3920048" y="2007448"/>
          <a:ext cx="256415" cy="1336814"/>
        </a:xfrm>
        <a:custGeom>
          <a:avLst/>
          <a:gdLst/>
          <a:ahLst/>
          <a:cxnLst/>
          <a:rect l="0" t="0" r="0" b="0"/>
          <a:pathLst>
            <a:path>
              <a:moveTo>
                <a:pt x="256415" y="0"/>
              </a:moveTo>
              <a:lnTo>
                <a:pt x="256415" y="1336814"/>
              </a:lnTo>
              <a:lnTo>
                <a:pt x="0" y="1336814"/>
              </a:lnTo>
            </a:path>
          </a:pathLst>
        </a:custGeom>
        <a:noFill/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2409-E2E2-4121-B80C-688913E3A441}">
      <dsp:nvSpPr>
        <dsp:cNvPr id="0" name=""/>
        <dsp:cNvSpPr/>
      </dsp:nvSpPr>
      <dsp:spPr>
        <a:xfrm>
          <a:off x="4176464" y="2007448"/>
          <a:ext cx="2954878" cy="2673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213"/>
              </a:lnTo>
              <a:lnTo>
                <a:pt x="2954878" y="2417213"/>
              </a:lnTo>
              <a:lnTo>
                <a:pt x="2954878" y="2673628"/>
              </a:lnTo>
            </a:path>
          </a:pathLst>
        </a:custGeom>
        <a:noFill/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A73A9-E64D-415A-9EBA-E698C4968D0C}">
      <dsp:nvSpPr>
        <dsp:cNvPr id="0" name=""/>
        <dsp:cNvSpPr/>
      </dsp:nvSpPr>
      <dsp:spPr>
        <a:xfrm>
          <a:off x="4130744" y="2007448"/>
          <a:ext cx="91440" cy="2673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3628"/>
              </a:lnTo>
            </a:path>
          </a:pathLst>
        </a:custGeom>
        <a:noFill/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93F7B-2BC9-4C99-920F-26F666507CFA}">
      <dsp:nvSpPr>
        <dsp:cNvPr id="0" name=""/>
        <dsp:cNvSpPr/>
      </dsp:nvSpPr>
      <dsp:spPr>
        <a:xfrm>
          <a:off x="1221585" y="2007448"/>
          <a:ext cx="2954878" cy="2673628"/>
        </a:xfrm>
        <a:custGeom>
          <a:avLst/>
          <a:gdLst/>
          <a:ahLst/>
          <a:cxnLst/>
          <a:rect l="0" t="0" r="0" b="0"/>
          <a:pathLst>
            <a:path>
              <a:moveTo>
                <a:pt x="2954878" y="0"/>
              </a:moveTo>
              <a:lnTo>
                <a:pt x="2954878" y="2417213"/>
              </a:lnTo>
              <a:lnTo>
                <a:pt x="0" y="2417213"/>
              </a:lnTo>
              <a:lnTo>
                <a:pt x="0" y="2673628"/>
              </a:lnTo>
            </a:path>
          </a:pathLst>
        </a:custGeom>
        <a:noFill/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07F3C-5003-4E9A-864C-9E2F6A6BC60A}">
      <dsp:nvSpPr>
        <dsp:cNvPr id="0" name=""/>
        <dsp:cNvSpPr/>
      </dsp:nvSpPr>
      <dsp:spPr>
        <a:xfrm>
          <a:off x="2448275" y="362594"/>
          <a:ext cx="3456377" cy="16448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  <a:latin typeface="Century Gothic" pitchFamily="34" charset="0"/>
            </a:rPr>
            <a:t>Основні функції </a:t>
          </a:r>
          <a:endParaRPr lang="ru-RU" sz="3200" b="1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2448275" y="362594"/>
        <a:ext cx="3456377" cy="1644854"/>
      </dsp:txXfrm>
    </dsp:sp>
    <dsp:sp modelId="{3E6037E9-DAFA-4B99-80B7-25536B4629B0}">
      <dsp:nvSpPr>
        <dsp:cNvPr id="0" name=""/>
        <dsp:cNvSpPr/>
      </dsp:nvSpPr>
      <dsp:spPr>
        <a:xfrm>
          <a:off x="560" y="4681076"/>
          <a:ext cx="2442048" cy="12210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Century Gothic" pitchFamily="34" charset="0"/>
            </a:rPr>
            <a:t>охоплення різних стадій інноваційного процесу </a:t>
          </a:r>
          <a:endParaRPr lang="ru-RU" sz="1700" b="1" kern="1200" dirty="0">
            <a:latin typeface="Century Gothic" pitchFamily="34" charset="0"/>
          </a:endParaRPr>
        </a:p>
      </dsp:txBody>
      <dsp:txXfrm>
        <a:off x="560" y="4681076"/>
        <a:ext cx="2442048" cy="1221024"/>
      </dsp:txXfrm>
    </dsp:sp>
    <dsp:sp modelId="{95FD861E-928D-4E66-9C01-AB6A9769FBBF}">
      <dsp:nvSpPr>
        <dsp:cNvPr id="0" name=""/>
        <dsp:cNvSpPr/>
      </dsp:nvSpPr>
      <dsp:spPr>
        <a:xfrm>
          <a:off x="2955439" y="4681076"/>
          <a:ext cx="2442048" cy="12210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Century Gothic" pitchFamily="34" charset="0"/>
            </a:rPr>
            <a:t>комплексна організація наукомісткого виробництва </a:t>
          </a:r>
        </a:p>
      </dsp:txBody>
      <dsp:txXfrm>
        <a:off x="2955439" y="4681076"/>
        <a:ext cx="2442048" cy="1221024"/>
      </dsp:txXfrm>
    </dsp:sp>
    <dsp:sp modelId="{FB140673-1F17-40E0-B7A9-07050A880EB9}">
      <dsp:nvSpPr>
        <dsp:cNvPr id="0" name=""/>
        <dsp:cNvSpPr/>
      </dsp:nvSpPr>
      <dsp:spPr>
        <a:xfrm>
          <a:off x="5910318" y="4681076"/>
          <a:ext cx="2442048" cy="12210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Century Gothic" pitchFamily="34" charset="0"/>
            </a:rPr>
            <a:t>максимальне сприяння виникненню і запровадженню нових технологій.</a:t>
          </a:r>
          <a:endParaRPr lang="ru-RU" sz="1700" b="1" kern="1200" dirty="0" smtClean="0">
            <a:latin typeface="Century Gothic" pitchFamily="34" charset="0"/>
          </a:endParaRPr>
        </a:p>
      </dsp:txBody>
      <dsp:txXfrm>
        <a:off x="5910318" y="4681076"/>
        <a:ext cx="2442048" cy="1221024"/>
      </dsp:txXfrm>
    </dsp:sp>
    <dsp:sp modelId="{608C42C7-B36D-4236-8DFF-60A902A88654}">
      <dsp:nvSpPr>
        <dsp:cNvPr id="0" name=""/>
        <dsp:cNvSpPr/>
      </dsp:nvSpPr>
      <dsp:spPr>
        <a:xfrm>
          <a:off x="1114281" y="2520279"/>
          <a:ext cx="2805767" cy="16479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Century Gothic" pitchFamily="34" charset="0"/>
            </a:rPr>
            <a:t>стимулювання переходу від експериментального виробництва до комерційного освоєння нової продукції. </a:t>
          </a:r>
          <a:endParaRPr lang="ru-RU" sz="1700" b="1" kern="1200" dirty="0">
            <a:latin typeface="Century Gothic" pitchFamily="34" charset="0"/>
          </a:endParaRPr>
        </a:p>
      </dsp:txBody>
      <dsp:txXfrm>
        <a:off x="1114281" y="2520279"/>
        <a:ext cx="2805767" cy="16479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DD50E6-8AB2-412B-BDD0-3BF98233BB6C}">
      <dsp:nvSpPr>
        <dsp:cNvPr id="0" name=""/>
        <dsp:cNvSpPr/>
      </dsp:nvSpPr>
      <dsp:spPr>
        <a:xfrm>
          <a:off x="0" y="0"/>
          <a:ext cx="7099988" cy="17281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Century Gothic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latin typeface="Century Gothic" pitchFamily="34" charset="0"/>
            </a:rPr>
            <a:t>комп'ютерні й телекомунікаційні технології для навчання, 	наукових 	досліджень, мікроелектроніки й </a:t>
          </a:r>
          <a:r>
            <a:rPr lang="uk-UA" sz="1600" b="1" kern="1200" dirty="0" err="1" smtClean="0">
              <a:latin typeface="Century Gothic" pitchFamily="34" charset="0"/>
            </a:rPr>
            <a:t>нанотехнологій</a:t>
          </a:r>
          <a:endParaRPr lang="ru-RU" sz="1600" b="1" kern="1200" dirty="0">
            <a:latin typeface="Century Gothic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latin typeface="Century Gothic" pitchFamily="34" charset="0"/>
            </a:rPr>
            <a:t>нові й нетрадиційні технології </a:t>
          </a:r>
          <a:r>
            <a:rPr lang="uk-UA" sz="1600" b="1" kern="1200" dirty="0" err="1" smtClean="0">
              <a:latin typeface="Century Gothic" pitchFamily="34" charset="0"/>
            </a:rPr>
            <a:t>енерго-</a:t>
          </a:r>
          <a:r>
            <a:rPr lang="uk-UA" sz="1600" b="1" kern="1200" dirty="0" smtClean="0">
              <a:latin typeface="Century Gothic" pitchFamily="34" charset="0"/>
            </a:rPr>
            <a:t> та ресурсозбереження, технології ефективного використання низькосортних пальних</a:t>
          </a:r>
          <a:endParaRPr lang="ru-RU" sz="1600" b="1" kern="1200" dirty="0">
            <a:latin typeface="Century Gothic" pitchFamily="34" charset="0"/>
          </a:endParaRPr>
        </a:p>
      </dsp:txBody>
      <dsp:txXfrm>
        <a:off x="0" y="0"/>
        <a:ext cx="5336368" cy="1728192"/>
      </dsp:txXfrm>
    </dsp:sp>
    <dsp:sp modelId="{281096BC-89B0-4054-9906-9A2263A9252B}">
      <dsp:nvSpPr>
        <dsp:cNvPr id="0" name=""/>
        <dsp:cNvSpPr/>
      </dsp:nvSpPr>
      <dsp:spPr>
        <a:xfrm>
          <a:off x="626469" y="2016224"/>
          <a:ext cx="7099988" cy="17281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078346"/>
                <a:satOff val="-29553"/>
                <a:lumOff val="588"/>
                <a:alphaOff val="0"/>
                <a:shade val="40000"/>
                <a:satMod val="155000"/>
              </a:schemeClr>
            </a:gs>
            <a:gs pos="65000">
              <a:schemeClr val="accent3">
                <a:hueOff val="7078346"/>
                <a:satOff val="-29553"/>
                <a:lumOff val="588"/>
                <a:alphaOff val="0"/>
                <a:shade val="85000"/>
                <a:satMod val="155000"/>
              </a:schemeClr>
            </a:gs>
            <a:gs pos="100000">
              <a:schemeClr val="accent3">
                <a:hueOff val="7078346"/>
                <a:satOff val="-29553"/>
                <a:lumOff val="588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Century Gothic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latin typeface="Century Gothic" pitchFamily="34" charset="0"/>
            </a:rPr>
            <a:t>охорона навколишнього середовища, інженерні й </a:t>
          </a:r>
          <a:r>
            <a:rPr lang="uk-UA" sz="1800" b="1" kern="1200" dirty="0" err="1" smtClean="0">
              <a:latin typeface="Century Gothic" pitchFamily="34" charset="0"/>
            </a:rPr>
            <a:t>біотехнічні</a:t>
          </a:r>
          <a:r>
            <a:rPr lang="uk-UA" sz="1800" b="1" kern="1200" dirty="0" smtClean="0">
              <a:latin typeface="Century Gothic" pitchFamily="34" charset="0"/>
            </a:rPr>
            <a:t> розробки екологічних проблем</a:t>
          </a:r>
          <a:endParaRPr lang="ru-RU" sz="1800" b="1" kern="1200" dirty="0">
            <a:latin typeface="Century Gothic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latin typeface="Century Gothic" pitchFamily="34" charset="0"/>
            </a:rPr>
            <a:t>удосконалення хімічних технологій, нові матеріали, розвиток біотехнологій.</a:t>
          </a:r>
          <a:endParaRPr lang="ru-RU" sz="1800" b="1" kern="1200" dirty="0">
            <a:latin typeface="Century Gothic" pitchFamily="34" charset="0"/>
          </a:endParaRPr>
        </a:p>
      </dsp:txBody>
      <dsp:txXfrm>
        <a:off x="626469" y="2016224"/>
        <a:ext cx="5350194" cy="1728192"/>
      </dsp:txXfrm>
    </dsp:sp>
    <dsp:sp modelId="{FD8F801F-E5F8-4209-824F-F164F8433AA4}">
      <dsp:nvSpPr>
        <dsp:cNvPr id="0" name=""/>
        <dsp:cNvSpPr/>
      </dsp:nvSpPr>
      <dsp:spPr>
        <a:xfrm>
          <a:off x="1252939" y="4032448"/>
          <a:ext cx="7099988" cy="17281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4156691"/>
                <a:satOff val="-59106"/>
                <a:lumOff val="1176"/>
                <a:alphaOff val="0"/>
                <a:shade val="40000"/>
                <a:satMod val="155000"/>
              </a:schemeClr>
            </a:gs>
            <a:gs pos="65000">
              <a:schemeClr val="accent3">
                <a:hueOff val="14156691"/>
                <a:satOff val="-59106"/>
                <a:lumOff val="1176"/>
                <a:alphaOff val="0"/>
                <a:shade val="85000"/>
                <a:satMod val="155000"/>
              </a:schemeClr>
            </a:gs>
            <a:gs pos="100000">
              <a:schemeClr val="accent3">
                <a:hueOff val="14156691"/>
                <a:satOff val="-59106"/>
                <a:lumOff val="1176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Century Gothic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latin typeface="Century Gothic" pitchFamily="34" charset="0"/>
            </a:rPr>
            <a:t>розвиток інноваційної діяльності в паливно-енергетичній, коксохімічній, металургійній, гірничорудній, хімічній галузях, транспорті й машинобудуванні</a:t>
          </a:r>
          <a:endParaRPr lang="ru-RU" sz="1800" b="1" kern="1200" dirty="0">
            <a:latin typeface="Century Gothic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latin typeface="Century Gothic" pitchFamily="34" charset="0"/>
          </a:endParaRPr>
        </a:p>
      </dsp:txBody>
      <dsp:txXfrm>
        <a:off x="1252939" y="4032448"/>
        <a:ext cx="5350194" cy="1728192"/>
      </dsp:txXfrm>
    </dsp:sp>
    <dsp:sp modelId="{3EC15781-46EA-42E2-95E8-A69B17EF21C2}">
      <dsp:nvSpPr>
        <dsp:cNvPr id="0" name=""/>
        <dsp:cNvSpPr/>
      </dsp:nvSpPr>
      <dsp:spPr>
        <a:xfrm>
          <a:off x="5976664" y="1310545"/>
          <a:ext cx="1123324" cy="11233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76664" y="1310545"/>
        <a:ext cx="1123324" cy="1123324"/>
      </dsp:txXfrm>
    </dsp:sp>
    <dsp:sp modelId="{05B970CE-C344-4E22-B914-FB93366F1C63}">
      <dsp:nvSpPr>
        <dsp:cNvPr id="0" name=""/>
        <dsp:cNvSpPr/>
      </dsp:nvSpPr>
      <dsp:spPr>
        <a:xfrm>
          <a:off x="6603133" y="3315248"/>
          <a:ext cx="1123324" cy="11233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4738706"/>
            <a:satOff val="-22013"/>
            <a:lumOff val="-1237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14738706"/>
              <a:satOff val="-22013"/>
              <a:lumOff val="-123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03133" y="3315248"/>
        <a:ext cx="1123324" cy="11233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F919C8-887B-40D7-AD7B-7C6D20A8C259}">
      <dsp:nvSpPr>
        <dsp:cNvPr id="0" name=""/>
        <dsp:cNvSpPr/>
      </dsp:nvSpPr>
      <dsp:spPr>
        <a:xfrm>
          <a:off x="0" y="331487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57D404-A9A4-496B-8D52-A5A532A59C34}">
      <dsp:nvSpPr>
        <dsp:cNvPr id="0" name=""/>
        <dsp:cNvSpPr/>
      </dsp:nvSpPr>
      <dsp:spPr>
        <a:xfrm>
          <a:off x="428447" y="95327"/>
          <a:ext cx="5998266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entury Gothic" pitchFamily="34" charset="0"/>
            </a:rPr>
            <a:t>пошук інвесторів, грантів</a:t>
          </a:r>
          <a:endParaRPr lang="ru-RU" sz="1600" b="1" kern="1200" dirty="0">
            <a:latin typeface="Century Gothic" pitchFamily="34" charset="0"/>
          </a:endParaRPr>
        </a:p>
      </dsp:txBody>
      <dsp:txXfrm>
        <a:off x="428447" y="95327"/>
        <a:ext cx="5998266" cy="472320"/>
      </dsp:txXfrm>
    </dsp:sp>
    <dsp:sp modelId="{FAB9D750-CDD9-4F60-B225-F7831A295D94}">
      <dsp:nvSpPr>
        <dsp:cNvPr id="0" name=""/>
        <dsp:cNvSpPr/>
      </dsp:nvSpPr>
      <dsp:spPr>
        <a:xfrm>
          <a:off x="0" y="1057247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2359449"/>
              <a:satOff val="-9851"/>
              <a:lumOff val="19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1B9DDA-E330-4980-9D9D-7803AAFE309E}">
      <dsp:nvSpPr>
        <dsp:cNvPr id="0" name=""/>
        <dsp:cNvSpPr/>
      </dsp:nvSpPr>
      <dsp:spPr>
        <a:xfrm>
          <a:off x="428447" y="821088"/>
          <a:ext cx="5998266" cy="472320"/>
        </a:xfrm>
        <a:prstGeom prst="roundRect">
          <a:avLst/>
        </a:prstGeom>
        <a:gradFill rotWithShape="0">
          <a:gsLst>
            <a:gs pos="0">
              <a:schemeClr val="accent3">
                <a:hueOff val="2359449"/>
                <a:satOff val="-9851"/>
                <a:lumOff val="196"/>
                <a:alphaOff val="0"/>
                <a:shade val="40000"/>
                <a:satMod val="155000"/>
              </a:schemeClr>
            </a:gs>
            <a:gs pos="65000">
              <a:schemeClr val="accent3">
                <a:hueOff val="2359449"/>
                <a:satOff val="-9851"/>
                <a:lumOff val="196"/>
                <a:alphaOff val="0"/>
                <a:shade val="85000"/>
                <a:satMod val="155000"/>
              </a:schemeClr>
            </a:gs>
            <a:gs pos="100000">
              <a:schemeClr val="accent3">
                <a:hueOff val="2359449"/>
                <a:satOff val="-9851"/>
                <a:lumOff val="196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entury Gothic" pitchFamily="34" charset="0"/>
            </a:rPr>
            <a:t>залучення партнерів, що надаватимуть фінансову підтримку проекту;</a:t>
          </a:r>
          <a:endParaRPr lang="ru-RU" sz="1600" b="1" kern="1200" dirty="0">
            <a:latin typeface="Century Gothic" pitchFamily="34" charset="0"/>
          </a:endParaRPr>
        </a:p>
      </dsp:txBody>
      <dsp:txXfrm>
        <a:off x="428447" y="821088"/>
        <a:ext cx="5998266" cy="472320"/>
      </dsp:txXfrm>
    </dsp:sp>
    <dsp:sp modelId="{CF0B653A-2527-4225-BF85-CF0662B73EBA}">
      <dsp:nvSpPr>
        <dsp:cNvPr id="0" name=""/>
        <dsp:cNvSpPr/>
      </dsp:nvSpPr>
      <dsp:spPr>
        <a:xfrm>
          <a:off x="0" y="1783007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4718897"/>
              <a:satOff val="-19702"/>
              <a:lumOff val="392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62EE9E-26C9-4052-AD57-C8AEDCD93E50}">
      <dsp:nvSpPr>
        <dsp:cNvPr id="0" name=""/>
        <dsp:cNvSpPr/>
      </dsp:nvSpPr>
      <dsp:spPr>
        <a:xfrm>
          <a:off x="428447" y="1546847"/>
          <a:ext cx="5998266" cy="472320"/>
        </a:xfrm>
        <a:prstGeom prst="roundRect">
          <a:avLst/>
        </a:prstGeom>
        <a:gradFill rotWithShape="0">
          <a:gsLst>
            <a:gs pos="0">
              <a:schemeClr val="accent3">
                <a:hueOff val="4718897"/>
                <a:satOff val="-19702"/>
                <a:lumOff val="392"/>
                <a:alphaOff val="0"/>
                <a:shade val="40000"/>
                <a:satMod val="155000"/>
              </a:schemeClr>
            </a:gs>
            <a:gs pos="65000">
              <a:schemeClr val="accent3">
                <a:hueOff val="4718897"/>
                <a:satOff val="-19702"/>
                <a:lumOff val="392"/>
                <a:alphaOff val="0"/>
                <a:shade val="85000"/>
                <a:satMod val="155000"/>
              </a:schemeClr>
            </a:gs>
            <a:gs pos="100000">
              <a:schemeClr val="accent3">
                <a:hueOff val="4718897"/>
                <a:satOff val="-19702"/>
                <a:lumOff val="392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entury Gothic" pitchFamily="34" charset="0"/>
            </a:rPr>
            <a:t>надання консультаційної допомоги майбутнім підприємцям з питань реєстрації</a:t>
          </a:r>
          <a:endParaRPr lang="ru-RU" sz="1600" b="1" kern="1200" dirty="0">
            <a:latin typeface="Century Gothic" pitchFamily="34" charset="0"/>
          </a:endParaRPr>
        </a:p>
      </dsp:txBody>
      <dsp:txXfrm>
        <a:off x="428447" y="1546847"/>
        <a:ext cx="5998266" cy="472320"/>
      </dsp:txXfrm>
    </dsp:sp>
    <dsp:sp modelId="{16FE6B18-9FAC-47E1-9D39-CE4CB2D11C7F}">
      <dsp:nvSpPr>
        <dsp:cNvPr id="0" name=""/>
        <dsp:cNvSpPr/>
      </dsp:nvSpPr>
      <dsp:spPr>
        <a:xfrm>
          <a:off x="0" y="2508767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7078346"/>
              <a:satOff val="-29553"/>
              <a:lumOff val="588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5595F4-AD1B-4A9D-88C8-458B9827416D}">
      <dsp:nvSpPr>
        <dsp:cNvPr id="0" name=""/>
        <dsp:cNvSpPr/>
      </dsp:nvSpPr>
      <dsp:spPr>
        <a:xfrm>
          <a:off x="428447" y="2272607"/>
          <a:ext cx="5998266" cy="472320"/>
        </a:xfrm>
        <a:prstGeom prst="roundRect">
          <a:avLst/>
        </a:prstGeom>
        <a:gradFill rotWithShape="0">
          <a:gsLst>
            <a:gs pos="0">
              <a:schemeClr val="accent3">
                <a:hueOff val="7078346"/>
                <a:satOff val="-29553"/>
                <a:lumOff val="588"/>
                <a:alphaOff val="0"/>
                <a:shade val="40000"/>
                <a:satMod val="155000"/>
              </a:schemeClr>
            </a:gs>
            <a:gs pos="65000">
              <a:schemeClr val="accent3">
                <a:hueOff val="7078346"/>
                <a:satOff val="-29553"/>
                <a:lumOff val="588"/>
                <a:alphaOff val="0"/>
                <a:shade val="85000"/>
                <a:satMod val="155000"/>
              </a:schemeClr>
            </a:gs>
            <a:gs pos="100000">
              <a:schemeClr val="accent3">
                <a:hueOff val="7078346"/>
                <a:satOff val="-29553"/>
                <a:lumOff val="588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entury Gothic" pitchFamily="34" charset="0"/>
            </a:rPr>
            <a:t/>
          </a:r>
          <a:br>
            <a:rPr lang="ru-RU" sz="1600" b="1" kern="1200" dirty="0" smtClean="0">
              <a:latin typeface="Century Gothic" pitchFamily="34" charset="0"/>
            </a:rPr>
          </a:br>
          <a:r>
            <a:rPr lang="uk-UA" sz="1600" b="1" kern="1200" dirty="0" smtClean="0">
              <a:latin typeface="Century Gothic" pitchFamily="34" charset="0"/>
            </a:rPr>
            <a:t>допомога в розробці інвестиційних проектів, орієнтованих</a:t>
          </a:r>
          <a:r>
            <a:rPr lang="ru-RU" sz="1600" b="1" kern="1200" dirty="0" smtClean="0">
              <a:latin typeface="Century Gothic" pitchFamily="34" charset="0"/>
            </a:rPr>
            <a:t> </a:t>
          </a:r>
          <a:r>
            <a:rPr lang="uk-UA" sz="1600" b="1" kern="1200" dirty="0" smtClean="0">
              <a:latin typeface="Century Gothic" pitchFamily="34" charset="0"/>
            </a:rPr>
            <a:t> на розвиток малого бізнесу</a:t>
          </a:r>
          <a:endParaRPr lang="ru-RU" sz="1600" b="1" kern="1200" dirty="0">
            <a:latin typeface="Century Gothic" pitchFamily="34" charset="0"/>
          </a:endParaRPr>
        </a:p>
      </dsp:txBody>
      <dsp:txXfrm>
        <a:off x="428447" y="2272607"/>
        <a:ext cx="5998266" cy="472320"/>
      </dsp:txXfrm>
    </dsp:sp>
    <dsp:sp modelId="{0C5E7EEF-B8A9-426F-8174-2E05BDD1B151}">
      <dsp:nvSpPr>
        <dsp:cNvPr id="0" name=""/>
        <dsp:cNvSpPr/>
      </dsp:nvSpPr>
      <dsp:spPr>
        <a:xfrm>
          <a:off x="0" y="3234528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9437794"/>
              <a:satOff val="-39404"/>
              <a:lumOff val="784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EBA899-9E91-437E-A7D0-6E444BF228D0}">
      <dsp:nvSpPr>
        <dsp:cNvPr id="0" name=""/>
        <dsp:cNvSpPr/>
      </dsp:nvSpPr>
      <dsp:spPr>
        <a:xfrm>
          <a:off x="428447" y="2998368"/>
          <a:ext cx="5998266" cy="472320"/>
        </a:xfrm>
        <a:prstGeom prst="roundRect">
          <a:avLst/>
        </a:prstGeom>
        <a:gradFill rotWithShape="0">
          <a:gsLst>
            <a:gs pos="0">
              <a:schemeClr val="accent3">
                <a:hueOff val="9437794"/>
                <a:satOff val="-39404"/>
                <a:lumOff val="784"/>
                <a:alphaOff val="0"/>
                <a:shade val="40000"/>
                <a:satMod val="155000"/>
              </a:schemeClr>
            </a:gs>
            <a:gs pos="65000">
              <a:schemeClr val="accent3">
                <a:hueOff val="9437794"/>
                <a:satOff val="-39404"/>
                <a:lumOff val="784"/>
                <a:alphaOff val="0"/>
                <a:shade val="85000"/>
                <a:satMod val="155000"/>
              </a:schemeClr>
            </a:gs>
            <a:gs pos="100000">
              <a:schemeClr val="accent3">
                <a:hueOff val="9437794"/>
                <a:satOff val="-39404"/>
                <a:lumOff val="784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entury Gothic" pitchFamily="34" charset="0"/>
            </a:rPr>
            <a:t>проведення семінарів-тренінгів, нарад з питань підприємництва</a:t>
          </a:r>
          <a:endParaRPr lang="ru-RU" sz="1600" b="1" kern="1200" dirty="0">
            <a:latin typeface="Century Gothic" pitchFamily="34" charset="0"/>
          </a:endParaRPr>
        </a:p>
      </dsp:txBody>
      <dsp:txXfrm>
        <a:off x="428447" y="2998368"/>
        <a:ext cx="5998266" cy="472320"/>
      </dsp:txXfrm>
    </dsp:sp>
    <dsp:sp modelId="{FFF61302-2EA5-45C0-9D51-663C1816B658}">
      <dsp:nvSpPr>
        <dsp:cNvPr id="0" name=""/>
        <dsp:cNvSpPr/>
      </dsp:nvSpPr>
      <dsp:spPr>
        <a:xfrm>
          <a:off x="0" y="3960288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11797243"/>
              <a:satOff val="-49255"/>
              <a:lumOff val="98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78C546-4BBF-4A9C-80BE-0C49CA4E00F6}">
      <dsp:nvSpPr>
        <dsp:cNvPr id="0" name=""/>
        <dsp:cNvSpPr/>
      </dsp:nvSpPr>
      <dsp:spPr>
        <a:xfrm>
          <a:off x="428447" y="3724128"/>
          <a:ext cx="5998266" cy="472320"/>
        </a:xfrm>
        <a:prstGeom prst="roundRect">
          <a:avLst/>
        </a:prstGeom>
        <a:gradFill rotWithShape="0">
          <a:gsLst>
            <a:gs pos="0">
              <a:schemeClr val="accent3">
                <a:hueOff val="11797243"/>
                <a:satOff val="-49255"/>
                <a:lumOff val="980"/>
                <a:alphaOff val="0"/>
                <a:shade val="40000"/>
                <a:satMod val="155000"/>
              </a:schemeClr>
            </a:gs>
            <a:gs pos="65000">
              <a:schemeClr val="accent3">
                <a:hueOff val="11797243"/>
                <a:satOff val="-49255"/>
                <a:lumOff val="980"/>
                <a:alphaOff val="0"/>
                <a:shade val="85000"/>
                <a:satMod val="155000"/>
              </a:schemeClr>
            </a:gs>
            <a:gs pos="100000">
              <a:schemeClr val="accent3">
                <a:hueOff val="11797243"/>
                <a:satOff val="-49255"/>
                <a:lumOff val="98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entury Gothic" pitchFamily="34" charset="0"/>
            </a:rPr>
            <a:t>здійснення заходів, щодо спрощення процедури входження в реальний бізнес</a:t>
          </a:r>
          <a:endParaRPr lang="ru-RU" sz="1600" b="1" kern="1200" dirty="0">
            <a:latin typeface="Century Gothic" pitchFamily="34" charset="0"/>
          </a:endParaRPr>
        </a:p>
      </dsp:txBody>
      <dsp:txXfrm>
        <a:off x="428447" y="3724128"/>
        <a:ext cx="5998266" cy="472320"/>
      </dsp:txXfrm>
    </dsp:sp>
    <dsp:sp modelId="{140B550D-1738-4DB2-92B5-158B5282EA32}">
      <dsp:nvSpPr>
        <dsp:cNvPr id="0" name=""/>
        <dsp:cNvSpPr/>
      </dsp:nvSpPr>
      <dsp:spPr>
        <a:xfrm>
          <a:off x="0" y="4686048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14156691"/>
              <a:satOff val="-59106"/>
              <a:lumOff val="117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CBE7C7-9FFE-46B7-B4D4-0A7D189399E6}">
      <dsp:nvSpPr>
        <dsp:cNvPr id="0" name=""/>
        <dsp:cNvSpPr/>
      </dsp:nvSpPr>
      <dsp:spPr>
        <a:xfrm>
          <a:off x="428447" y="4449888"/>
          <a:ext cx="5998266" cy="472320"/>
        </a:xfrm>
        <a:prstGeom prst="roundRect">
          <a:avLst/>
        </a:prstGeom>
        <a:gradFill rotWithShape="0">
          <a:gsLst>
            <a:gs pos="0">
              <a:schemeClr val="accent3">
                <a:hueOff val="14156691"/>
                <a:satOff val="-59106"/>
                <a:lumOff val="1176"/>
                <a:alphaOff val="0"/>
                <a:shade val="40000"/>
                <a:satMod val="155000"/>
              </a:schemeClr>
            </a:gs>
            <a:gs pos="65000">
              <a:schemeClr val="accent3">
                <a:hueOff val="14156691"/>
                <a:satOff val="-59106"/>
                <a:lumOff val="1176"/>
                <a:alphaOff val="0"/>
                <a:shade val="85000"/>
                <a:satMod val="155000"/>
              </a:schemeClr>
            </a:gs>
            <a:gs pos="100000">
              <a:schemeClr val="accent3">
                <a:hueOff val="14156691"/>
                <a:satOff val="-59106"/>
                <a:lumOff val="1176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entury Gothic" pitchFamily="34" charset="0"/>
            </a:rPr>
            <a:t>програми практичного навчання з основ підприємництва</a:t>
          </a:r>
          <a:endParaRPr lang="ru-RU" sz="1600" b="1" kern="1200" dirty="0">
            <a:latin typeface="Century Gothic" pitchFamily="34" charset="0"/>
          </a:endParaRPr>
        </a:p>
      </dsp:txBody>
      <dsp:txXfrm>
        <a:off x="428447" y="4449888"/>
        <a:ext cx="5998266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1" cstate="print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4/28/2014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echpinions.com/wp-content/uploads/2012/07/innovatio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904" cy="68580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060848"/>
          </a:xfrm>
        </p:spPr>
        <p:txBody>
          <a:bodyPr>
            <a:noAutofit/>
          </a:bodyPr>
          <a:lstStyle/>
          <a:p>
            <a:pPr algn="ctr"/>
            <a:r>
              <a:rPr lang="uk-UA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entury Gothic" pitchFamily="34" charset="0"/>
              </a:rPr>
              <a:t>Проблеми та перспективи розвитку бізнес – інкубаторів та технопарків в Україні </a:t>
            </a:r>
            <a:endParaRPr lang="en-US" sz="4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940152" y="5445224"/>
            <a:ext cx="3203848" cy="141277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b="1" dirty="0" smtClean="0"/>
              <a:t>Виконала:</a:t>
            </a:r>
          </a:p>
          <a:p>
            <a:pPr algn="r"/>
            <a:r>
              <a:rPr lang="uk-UA" b="1" dirty="0" smtClean="0"/>
              <a:t>Студентка 2 курсу</a:t>
            </a:r>
          </a:p>
          <a:p>
            <a:pPr algn="r"/>
            <a:r>
              <a:rPr lang="uk-UA" b="1" dirty="0" smtClean="0"/>
              <a:t>Спеціальності 6504</a:t>
            </a:r>
          </a:p>
          <a:p>
            <a:pPr algn="r"/>
            <a:r>
              <a:rPr lang="uk-UA" b="1" dirty="0" smtClean="0"/>
              <a:t>Факультету економіки та управління</a:t>
            </a:r>
          </a:p>
          <a:p>
            <a:pPr algn="r"/>
            <a:r>
              <a:rPr lang="uk-UA" b="1" dirty="0" err="1" smtClean="0"/>
              <a:t>Ішевська</a:t>
            </a:r>
            <a:r>
              <a:rPr lang="uk-UA" b="1" dirty="0" smtClean="0"/>
              <a:t> Дар</a:t>
            </a:r>
            <a:r>
              <a:rPr lang="en-US" b="1" dirty="0" smtClean="0"/>
              <a:t>`</a:t>
            </a:r>
            <a:r>
              <a:rPr lang="uk-UA" b="1" dirty="0" smtClean="0"/>
              <a:t>я</a:t>
            </a:r>
            <a:endParaRPr lang="en-US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532440" cy="86409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Студентський</a:t>
            </a:r>
            <a:r>
              <a:rPr lang="ru-RU" b="1" dirty="0" smtClean="0"/>
              <a:t> </a:t>
            </a:r>
            <a:r>
              <a:rPr lang="ru-RU" b="1" dirty="0" err="1" smtClean="0"/>
              <a:t>бізнес-інкубатор</a:t>
            </a:r>
            <a:r>
              <a:rPr lang="ru-RU" b="1" dirty="0" smtClean="0"/>
              <a:t> КНЕУ </a:t>
            </a:r>
            <a:r>
              <a:rPr lang="ru-RU" b="1" dirty="0" err="1" smtClean="0"/>
              <a:t>ім</a:t>
            </a:r>
            <a:r>
              <a:rPr lang="ru-RU" b="1" dirty="0" smtClean="0"/>
              <a:t>. </a:t>
            </a:r>
            <a:r>
              <a:rPr lang="ru-RU" b="1" dirty="0" err="1" smtClean="0"/>
              <a:t>В.Гетьмана</a:t>
            </a:r>
            <a:r>
              <a:rPr lang="ru-RU" b="1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молодіжною</a:t>
            </a:r>
            <a:r>
              <a:rPr lang="ru-RU" dirty="0" smtClean="0"/>
              <a:t> </a:t>
            </a:r>
            <a:r>
              <a:rPr lang="ru-RU" dirty="0" err="1" smtClean="0"/>
              <a:t>громадською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неприбутковою</a:t>
            </a:r>
            <a:r>
              <a:rPr lang="ru-RU" dirty="0" smtClean="0"/>
              <a:t> </a:t>
            </a:r>
            <a:r>
              <a:rPr lang="ru-RU" dirty="0" err="1" smtClean="0"/>
              <a:t>організацією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9218" name="Picture 2" descr="http://cs417918.vk.me/v417918053/775e/gpPMAp4VGo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788024" cy="313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kneu.edu.ua/userfiles/studentskyj_biznes_inkubator_kneu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4788024" cy="3179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Напрями діяльності бізнес – інкубатора КНЕУ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484784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59080" cy="1027584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Century Gothic" pitchFamily="34" charset="0"/>
              </a:rPr>
              <a:t>Проте на сьогоднішній день існує </a:t>
            </a:r>
            <a:r>
              <a:rPr lang="uk-UA" sz="4400" b="1" dirty="0" smtClean="0">
                <a:solidFill>
                  <a:srgbClr val="C00000"/>
                </a:solidFill>
                <a:latin typeface="Century Gothic" pitchFamily="34" charset="0"/>
              </a:rPr>
              <a:t>!</a:t>
            </a:r>
            <a:r>
              <a:rPr lang="uk-UA" sz="3200" b="1" dirty="0" smtClean="0">
                <a:latin typeface="Century Gothic" pitchFamily="34" charset="0"/>
              </a:rPr>
              <a:t>ряд проблем</a:t>
            </a:r>
            <a:r>
              <a:rPr lang="uk-UA" sz="4400" b="1" dirty="0" smtClean="0">
                <a:solidFill>
                  <a:srgbClr val="C00000"/>
                </a:solidFill>
                <a:latin typeface="Century Gothic" pitchFamily="34" charset="0"/>
              </a:rPr>
              <a:t>!</a:t>
            </a:r>
            <a:r>
              <a:rPr lang="uk-UA" sz="3200" dirty="0" smtClean="0">
                <a:latin typeface="Century Gothic" pitchFamily="34" charset="0"/>
              </a:rPr>
              <a:t>, які гальмують розвиток інноваційних структур в Україні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67544" y="1844825"/>
            <a:ext cx="8280920" cy="4320479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uk-UA" sz="1600" b="1" dirty="0" smtClean="0">
                <a:latin typeface="Century Gothic" pitchFamily="34" charset="0"/>
              </a:rPr>
              <a:t>недостатнє фінансування з боку держави</a:t>
            </a:r>
            <a:endParaRPr lang="ru-RU" sz="1600" b="1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uk-UA" sz="1600" b="1" dirty="0" smtClean="0">
                <a:latin typeface="Century Gothic" pitchFamily="34" charset="0"/>
              </a:rPr>
              <a:t>надмірна зосередженість бізнес – інкубаторів над питаннями інфраструктури та наданню пільг </a:t>
            </a:r>
            <a:r>
              <a:rPr lang="uk-UA" sz="1600" b="1" dirty="0" err="1" smtClean="0">
                <a:latin typeface="Century Gothic" pitchFamily="34" charset="0"/>
              </a:rPr>
              <a:t>стартапам</a:t>
            </a:r>
            <a:r>
              <a:rPr lang="uk-UA" sz="1600" b="1" dirty="0" smtClean="0">
                <a:latin typeface="Century Gothic" pitchFamily="34" charset="0"/>
              </a:rPr>
              <a:t>, а не на консалтингових , адміністративних та інших управлінських послуг з розвитку починаючої компанії</a:t>
            </a:r>
            <a:endParaRPr lang="ru-RU" sz="1600" b="1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uk-UA" sz="1600" b="1" dirty="0" smtClean="0">
                <a:latin typeface="Century Gothic" pitchFamily="34" charset="0"/>
              </a:rPr>
              <a:t>відсутність відповідної законодавчої бази і надійної матеріальної основи</a:t>
            </a:r>
            <a:endParaRPr lang="ru-RU" sz="1600" b="1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uk-UA" sz="1600" b="1" dirty="0" smtClean="0">
                <a:latin typeface="Century Gothic" pitchFamily="34" charset="0"/>
              </a:rPr>
              <a:t>слабо розвинена інфраструктура венчурних інвестицій в Україні</a:t>
            </a:r>
            <a:endParaRPr lang="ru-RU" sz="1600" b="1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uk-UA" sz="1600" b="1" dirty="0" smtClean="0">
                <a:latin typeface="Century Gothic" pitchFamily="34" charset="0"/>
              </a:rPr>
              <a:t>дефіцит досвідчених і кваліфікованих фахівців в управлінні проектами</a:t>
            </a:r>
            <a:endParaRPr lang="ru-RU" sz="1600" b="1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uk-UA" sz="1600" b="1" dirty="0" smtClean="0">
                <a:latin typeface="Century Gothic" pitchFamily="34" charset="0"/>
              </a:rPr>
              <a:t>відсутність чіткої стратегії та реальної підтримки інноваційної та консалтингової діяльності</a:t>
            </a:r>
            <a:endParaRPr lang="ru-RU" sz="1600" b="1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uk-UA" sz="1600" b="1" dirty="0" smtClean="0">
                <a:latin typeface="Century Gothic" pitchFamily="34" charset="0"/>
              </a:rPr>
              <a:t>повільно виконуються інвестиційні зобов'язання, передбачені договорами (контрактами) між окремими суб'єктами підприємницької діяльності та органами місцевого самоврядування</a:t>
            </a:r>
            <a:endParaRPr lang="ru-RU" sz="1600" b="1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uk-UA" sz="1600" b="1" dirty="0" smtClean="0">
                <a:latin typeface="Century Gothic" pitchFamily="34" charset="0"/>
              </a:rPr>
              <a:t>недосконалим залишається рівень методичного забезпечення підготовки та оцінки інвестиційних проектів та бізнес-планів на стадії їх опрацювання та затвердження</a:t>
            </a:r>
            <a:endParaRPr lang="ru-RU" sz="16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tebulb"/>
          <p:cNvSpPr>
            <a:spLocks noEditPoints="1" noChangeArrowheads="1"/>
          </p:cNvSpPr>
          <p:nvPr/>
        </p:nvSpPr>
        <p:spPr bwMode="auto">
          <a:xfrm>
            <a:off x="7775848" y="0"/>
            <a:ext cx="1368152" cy="191683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77200" cy="107542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Заходи, які сприятимуть розвитку технопарків та бізнес - інкубаторів :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67544" y="1772816"/>
            <a:ext cx="8215064" cy="3816424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uk-UA" sz="1600" b="1" dirty="0" smtClean="0">
                <a:latin typeface="Century Gothic" pitchFamily="34" charset="0"/>
              </a:rPr>
              <a:t>розробка відповідного законодавства, який буде регулювати механізм функціонування інкубаторів та технопарків на території України</a:t>
            </a:r>
            <a:endParaRPr lang="ru-RU" sz="1600" b="1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uk-UA" sz="1600" b="1" dirty="0" smtClean="0">
                <a:latin typeface="Century Gothic" pitchFamily="34" charset="0"/>
              </a:rPr>
              <a:t>підвищення ролі держави у матеріальному забезпеченні інноваційних структур , а саме надання фінансової підтримки та формування відповідного розподілу держбюджету з урахуванням частки інноваційної складової</a:t>
            </a:r>
            <a:endParaRPr lang="ru-RU" sz="1600" b="1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uk-UA" sz="1600" b="1" dirty="0" smtClean="0">
                <a:latin typeface="Century Gothic" pitchFamily="34" charset="0"/>
              </a:rPr>
              <a:t>проведення наукових, науково-дослідних та дослідно-конструкторських робіт за пріоритетними напрямами діяльності технологічних парків</a:t>
            </a:r>
            <a:endParaRPr lang="ru-RU" sz="1600" b="1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uk-UA" sz="1600" b="1" dirty="0" smtClean="0">
                <a:latin typeface="Century Gothic" pitchFamily="34" charset="0"/>
              </a:rPr>
              <a:t>створення, розвиток, модернізацію та реконструкцію науково-технологічних, експериментальних та дослідно-промислових дільниць</a:t>
            </a:r>
            <a:r>
              <a:rPr lang="en-US" sz="1600" b="1" dirty="0" smtClean="0">
                <a:latin typeface="Century Gothic" pitchFamily="34" charset="0"/>
              </a:rPr>
              <a:t> </a:t>
            </a:r>
            <a:r>
              <a:rPr lang="uk-UA" sz="1600" b="1" dirty="0" smtClean="0">
                <a:latin typeface="Century Gothic" pitchFamily="34" charset="0"/>
              </a:rPr>
              <a:t>продукції </a:t>
            </a:r>
            <a:endParaRPr lang="ru-RU" sz="1600" b="1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uk-UA" sz="1600" b="1" dirty="0" smtClean="0">
                <a:latin typeface="Century Gothic" pitchFamily="34" charset="0"/>
              </a:rPr>
              <a:t>патентування розробок, придбання прав на об'єкти права інтелектуальної власності (патентів, ліцензій на використання винаходів, корисних моделей, промислових зразків, ноу-хау тощо);</a:t>
            </a:r>
            <a:endParaRPr lang="ru-RU" sz="1600" b="1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uk-UA" sz="1600" b="1" dirty="0" smtClean="0">
                <a:latin typeface="Century Gothic" pitchFamily="34" charset="0"/>
              </a:rPr>
              <a:t>придбання обладнання, устаткування та інших засобів виробництва, пов'язаних з впровадженням інновацій;</a:t>
            </a:r>
            <a:endParaRPr lang="ru-RU" sz="16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1052736"/>
            <a:ext cx="8640960" cy="54006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77200" cy="107542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Висновки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i="1" dirty="0" smtClean="0">
                <a:solidFill>
                  <a:schemeClr val="bg1"/>
                </a:solidFill>
                <a:latin typeface="Century Gothic" pitchFamily="34" charset="0"/>
              </a:rPr>
              <a:t>Незважаючи проблеми технологічні парки і бізнес – інкубатори залишаються ефективно функціонуючими 	інноваційними структурами в Україні. Завдяки їх діяльності Україна вийшла на якісно новий рівень у сфері інновацій, відбувся розвиток виробництва вітчизняної високотехнологічної наукоємної 	конкурентоспроможної продукції, що надало можливість активізувати розвиток міжнародного співробітництва в інноваційній сфері.</a:t>
            </a:r>
            <a:endParaRPr lang="ru-RU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endParaRPr lang="ru-RU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2267744" y="1484784"/>
            <a:ext cx="5040560" cy="5112568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76672"/>
            <a:ext cx="630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увагу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323528" y="1412776"/>
            <a:ext cx="8352928" cy="4176464"/>
          </a:xfrm>
          <a:prstGeom prst="wedgeRoundRectCallout">
            <a:avLst>
              <a:gd name="adj1" fmla="val -21165"/>
              <a:gd name="adj2" fmla="val 73447"/>
              <a:gd name="adj3" fmla="val 16667"/>
            </a:avLst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331640" y="0"/>
            <a:ext cx="7020272" cy="12961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Мета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дослідження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388424" cy="2016224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>
                <a:latin typeface="Century Gothic" pitchFamily="34" charset="0"/>
              </a:rPr>
              <a:t>проведення аналізу стану бізнес – інкубаторів та технопарків в Україні та визначення їх впливу на розвиток інноваційних процесів у вітчизняній економіці, а також з’ясування існуючих переваг та недоліків, які перешкоджають їх функціонуванню</a:t>
            </a:r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476673"/>
            <a:ext cx="8208912" cy="201622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Технологічні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парки </a:t>
            </a:r>
            <a:r>
              <a:rPr lang="ru-RU" dirty="0" smtClean="0"/>
              <a:t>– </a:t>
            </a:r>
            <a:r>
              <a:rPr lang="ru-RU" dirty="0" err="1" smtClean="0">
                <a:latin typeface="Century Gothic" pitchFamily="34" charset="0"/>
              </a:rPr>
              <a:t>сучасні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форми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інтеграції</a:t>
            </a:r>
            <a:r>
              <a:rPr lang="ru-RU" dirty="0" smtClean="0">
                <a:latin typeface="Century Gothic" pitchFamily="34" charset="0"/>
              </a:rPr>
              <a:t> науки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промисловістю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які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відносяться</a:t>
            </a:r>
            <a:r>
              <a:rPr lang="ru-RU" dirty="0" smtClean="0">
                <a:latin typeface="Century Gothic" pitchFamily="34" charset="0"/>
              </a:rPr>
              <a:t> до </a:t>
            </a:r>
            <a:r>
              <a:rPr lang="ru-RU" dirty="0" err="1" smtClean="0">
                <a:latin typeface="Century Gothic" pitchFamily="34" charset="0"/>
              </a:rPr>
              <a:t>розряду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територіальних</a:t>
            </a:r>
            <a:r>
              <a:rPr lang="ru-RU" dirty="0" smtClean="0">
                <a:latin typeface="Century Gothic" pitchFamily="34" charset="0"/>
              </a:rPr>
              <a:t> (</a:t>
            </a:r>
            <a:r>
              <a:rPr lang="ru-RU" dirty="0" err="1" smtClean="0">
                <a:latin typeface="Century Gothic" pitchFamily="34" charset="0"/>
              </a:rPr>
              <a:t>регіональних</a:t>
            </a:r>
            <a:r>
              <a:rPr lang="ru-RU" dirty="0" smtClean="0">
                <a:latin typeface="Century Gothic" pitchFamily="34" charset="0"/>
              </a:rPr>
              <a:t>) </a:t>
            </a:r>
            <a:r>
              <a:rPr lang="ru-RU" dirty="0" err="1" smtClean="0">
                <a:latin typeface="Century Gothic" pitchFamily="34" charset="0"/>
              </a:rPr>
              <a:t>науково-промислових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комплексів</a:t>
            </a:r>
            <a:r>
              <a:rPr lang="uk-UA" dirty="0" smtClean="0">
                <a:latin typeface="Century Gothic" pitchFamily="34" charset="0"/>
              </a:rPr>
              <a:t>. 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24580" name="Picture 4" descr="http://www.satrapia.com/uploads/pics/SunhooIndustrialDesignInnovationPark_cavali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61656"/>
            <a:ext cx="442676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://www.innovationparkaz.com/images/home/img_hm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20888"/>
            <a:ext cx="4670517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www.nclinnovations.org/images/ni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15054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23528" y="188640"/>
          <a:ext cx="835292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71048" cy="66754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Українські технопарки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epp1.PNG"/>
          <p:cNvPicPr/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395536" y="620688"/>
            <a:ext cx="8424936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67544" y="764704"/>
          <a:ext cx="83529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077200" cy="8367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 напрямки діяльності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67544" y="332656"/>
            <a:ext cx="8077200" cy="4412411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latin typeface="Century Gothic" pitchFamily="34" charset="0"/>
              </a:rPr>
              <a:t>Класичний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бізнес - інкубатор </a:t>
            </a:r>
            <a:r>
              <a:rPr lang="uk-UA" dirty="0" smtClean="0">
                <a:latin typeface="Century Gothic" pitchFamily="34" charset="0"/>
              </a:rPr>
              <a:t>надає консалтингові послуги і допомагає презентувати проект інвестору, забезпечує майбутніх підприємців офісом , фінансами і технічною базою.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Рисунок 3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564903"/>
            <a:ext cx="6480720" cy="3901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0"/>
            <a:ext cx="8077200" cy="107542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Українські бізнес - інкубатори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eastlabs.co/resources/images/misc/l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722471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 descr="http://ain.ua/wp-content/uploads/2012/02/screenshot_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052736"/>
            <a:ext cx="2482974" cy="174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7544" y="263691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Бізнес-інкубатор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EastLabs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(проект інвестиційної групи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EastOne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Віктора Пінчука 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270892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Бізнес – інкубатор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GrowthUP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, створений на базі консалтингової компанії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BayView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Innovations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3318" name="Picture 6" descr="http://www.venture-news.ru/uploads/posts/2012-06/1339073356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645024"/>
            <a:ext cx="2647950" cy="2009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472423" y="5661248"/>
            <a:ext cx="6505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Перший бізнес – інкубатор повного циклу</a:t>
            </a:r>
          </a:p>
          <a:p>
            <a:pPr algn="just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Happy Farm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, проект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голови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ради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директорів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компанії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Мілкіленд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»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Анатолія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Юркевича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77200" cy="107542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 функції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smtClean="0">
                <a:latin typeface="Century Gothic" pitchFamily="34" charset="0"/>
              </a:rPr>
              <a:t>надають підприємцям посівне фінансування </a:t>
            </a:r>
          </a:p>
          <a:p>
            <a:pPr algn="just"/>
            <a:r>
              <a:rPr lang="uk-UA" b="1" dirty="0" smtClean="0">
                <a:latin typeface="Century Gothic" pitchFamily="34" charset="0"/>
              </a:rPr>
              <a:t> допомагають сфокусувати діяльність на головному </a:t>
            </a:r>
          </a:p>
          <a:p>
            <a:pPr algn="just"/>
            <a:r>
              <a:rPr lang="uk-UA" b="1" dirty="0" smtClean="0">
                <a:latin typeface="Century Gothic" pitchFamily="34" charset="0"/>
              </a:rPr>
              <a:t>допомагають залучити досвідчених менторів й надати знання ринку </a:t>
            </a:r>
          </a:p>
          <a:p>
            <a:pPr algn="just"/>
            <a:r>
              <a:rPr lang="uk-UA" b="1" dirty="0" smtClean="0">
                <a:latin typeface="Century Gothic" pitchFamily="34" charset="0"/>
              </a:rPr>
              <a:t>забезпечують зв'язки з інвесторами </a:t>
            </a:r>
            <a:endParaRPr lang="en-US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081922">
  <a:themeElements>
    <a:clrScheme name="Business Plan">
      <a:dk1>
        <a:sysClr val="windowText" lastClr="000000"/>
      </a:dk1>
      <a:lt1>
        <a:sysClr val="window" lastClr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5DFADD4-55C1-4508-8806-EDFC967490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TS010081922</Template>
  <TotalTime>0</TotalTime>
  <Words>549</Words>
  <Application>Microsoft Office PowerPoint</Application>
  <PresentationFormat>Экран (4:3)</PresentationFormat>
  <Paragraphs>73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TS010081922</vt:lpstr>
      <vt:lpstr>Проблеми та перспективи розвитку бізнес – інкубаторів та технопарків в Україні </vt:lpstr>
      <vt:lpstr>Мета дослідження</vt:lpstr>
      <vt:lpstr>Слайд 3</vt:lpstr>
      <vt:lpstr>Слайд 4</vt:lpstr>
      <vt:lpstr>Українські технопарки</vt:lpstr>
      <vt:lpstr>Основні напрямки діяльності</vt:lpstr>
      <vt:lpstr>Слайд 7</vt:lpstr>
      <vt:lpstr>Українські бізнес - інкубатори</vt:lpstr>
      <vt:lpstr>Основні функції</vt:lpstr>
      <vt:lpstr>Студентський бізнес-інкубатор КНЕУ ім. В.Гетьмана є молодіжною громадською неприбутковою організацією Київського національного економічного університету.</vt:lpstr>
      <vt:lpstr>Напрями діяльності бізнес – інкубатора КНЕУ</vt:lpstr>
      <vt:lpstr>Проте на сьогоднішній день існує !ряд проблем!, які гальмують розвиток інноваційних структур в Україні</vt:lpstr>
      <vt:lpstr>Заходи, які сприятимуть розвитку технопарків та бізнес - інкубаторів :</vt:lpstr>
      <vt:lpstr>Висновки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2014-04-15T21:38:37Z</dcterms:created>
  <dcterms:modified xsi:type="dcterms:W3CDTF">2014-04-28T08:25:01Z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TC100819229990</vt:lpwstr>
  </property>
</Properties>
</file>